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ink/inkAction1.xml" ContentType="application/vnd.ms-office.inkAction+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ink/inkAction2.xml" ContentType="application/vnd.ms-office.inkAction+xml"/>
  <Override PartName="/ppt/tags/tag10.xml" ContentType="application/vnd.openxmlformats-officedocument.presentationml.tags+xml"/>
  <Override PartName="/ppt/notesSlides/notesSlide12.xml" ContentType="application/vnd.openxmlformats-officedocument.presentationml.notesSlide+xml"/>
  <Override PartName="/ppt/ink/inkAction3.xml" ContentType="application/vnd.ms-office.inkAction+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ink/inkAction4.xml" ContentType="application/vnd.ms-office.inkAction+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ink/inkAction5.xml" ContentType="application/vnd.ms-office.inkAction+xml"/>
  <Override PartName="/ppt/tags/tag15.xml" ContentType="application/vnd.openxmlformats-officedocument.presentationml.tags+xml"/>
  <Override PartName="/ppt/notesSlides/notesSlide18.xml" ContentType="application/vnd.openxmlformats-officedocument.presentationml.notesSlide+xml"/>
  <Override PartName="/ppt/ink/inkAction6.xml" ContentType="application/vnd.ms-office.inkAction+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ink/inkAction7.xml" ContentType="application/vnd.ms-office.inkAct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62" r:id="rId3"/>
    <p:sldId id="1286" r:id="rId4"/>
    <p:sldId id="1272" r:id="rId5"/>
    <p:sldId id="1462" r:id="rId6"/>
    <p:sldId id="1455" r:id="rId7"/>
    <p:sldId id="1457" r:id="rId8"/>
    <p:sldId id="1436" r:id="rId9"/>
    <p:sldId id="1437" r:id="rId10"/>
    <p:sldId id="1438" r:id="rId11"/>
    <p:sldId id="1506" r:id="rId12"/>
    <p:sldId id="1452" r:id="rId13"/>
    <p:sldId id="1503" r:id="rId14"/>
    <p:sldId id="1505" r:id="rId15"/>
    <p:sldId id="1507" r:id="rId16"/>
    <p:sldId id="1440" r:id="rId17"/>
    <p:sldId id="1441" r:id="rId18"/>
    <p:sldId id="1428" r:id="rId19"/>
    <p:sldId id="1445" r:id="rId20"/>
    <p:sldId id="1446" r:id="rId21"/>
    <p:sldId id="1444" r:id="rId22"/>
    <p:sldId id="1447" r:id="rId23"/>
    <p:sldId id="1458" r:id="rId24"/>
    <p:sldId id="146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3E1C6-C50B-4699-B24B-A2A97DB30C8A}" v="4" dt="2021-08-24T00:58:19.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33" d="100"/>
          <a:sy n="33" d="100"/>
        </p:scale>
        <p:origin x="2100" y="7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D" userId="c1528284d1557101" providerId="Windows Live" clId="Web-{0D13E1C6-C50B-4699-B24B-A2A97DB30C8A}"/>
    <pc:docChg chg="modSld">
      <pc:chgData name="Chris D" userId="c1528284d1557101" providerId="Windows Live" clId="Web-{0D13E1C6-C50B-4699-B24B-A2A97DB30C8A}" dt="2021-08-24T00:58:19.580" v="3" actId="1076"/>
      <pc:docMkLst>
        <pc:docMk/>
      </pc:docMkLst>
      <pc:sldChg chg="modSp">
        <pc:chgData name="Chris D" userId="c1528284d1557101" providerId="Windows Live" clId="Web-{0D13E1C6-C50B-4699-B24B-A2A97DB30C8A}" dt="2021-08-24T00:58:19.580" v="3" actId="1076"/>
        <pc:sldMkLst>
          <pc:docMk/>
          <pc:sldMk cId="202727640" sldId="1504"/>
        </pc:sldMkLst>
        <pc:grpChg chg="mod">
          <ac:chgData name="Chris D" userId="c1528284d1557101" providerId="Windows Live" clId="Web-{0D13E1C6-C50B-4699-B24B-A2A97DB30C8A}" dt="2021-08-24T00:57:26.674" v="2" actId="1076"/>
          <ac:grpSpMkLst>
            <pc:docMk/>
            <pc:sldMk cId="202727640" sldId="1504"/>
            <ac:grpSpMk id="11" creationId="{2450D73D-8C1F-4554-84BE-A1CE6F353A56}"/>
          </ac:grpSpMkLst>
        </pc:grpChg>
        <pc:picChg chg="mod">
          <ac:chgData name="Chris D" userId="c1528284d1557101" providerId="Windows Live" clId="Web-{0D13E1C6-C50B-4699-B24B-A2A97DB30C8A}" dt="2021-08-24T00:58:19.580" v="3" actId="1076"/>
          <ac:picMkLst>
            <pc:docMk/>
            <pc:sldMk cId="202727640" sldId="1504"/>
            <ac:picMk id="4" creationId="{06AB7DC5-C1EE-4550-8725-DF5DC4CA18B1}"/>
          </ac:picMkLst>
        </pc:picChg>
      </pc:sldChg>
    </pc:docChg>
  </pc:docChgLst>
</pc:chgInfo>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9T03:56:42.991"/>
    </inkml:context>
    <inkml:brush xml:id="br0">
      <inkml:brushProperty name="width" value="0.05292" units="cm"/>
      <inkml:brushProperty name="height" value="0.05292" units="cm"/>
      <inkml:brushProperty name="color" value="#FF0000"/>
    </inkml:brush>
  </inkml:definitions>
  <iact:action type="add" startTime="31850">
    <iact:property name="dataType"/>
    <iact:actionData xml:id="d0">
      <inkml:trace xmlns:inkml="http://www.w3.org/2003/InkML" xml:id="stk0" contextRef="#ctx0" brushRef="#br0">9435 14709 243 0,'0'25'97'70,"-2"-1"-30"-70,-6 11-11 0,-9-18-10 0,-11-9-11 0,-1 9 1 0,-17 17-3 0,-3-6 5 0,-1 3-5 0,8-8-9 1,-7-21-8-1,0 6 0 0,-3-14-3 0,1-1-2 0,-16-16-3 0,1 1 1 0,2-38-2 7,3 7-2 1,4-23 1-1,11 5 3 2,1 1-1-2,6-5-3 2,10-15 3-3,17-26 0 3,-4-21-1-3,12-26 0 4,7-6 1-4,-16-11-1 2,3 12-1-1,10-6 0 0,0 5-3 0,4 6 2 2,-1-4-4-2,10-26 3 0,-9-7-3 3,9 1 2-5,-2-26-2 3,16-14-1-1,-1-8 1 2,-3-8-1-1,1 11 0-2,-22 44 0 1,11 28 0 0,5-1 0 2,5 6 0-3,2 9 1 4,7-5-1-3,-8 18 0-1,-8-12 1 2,7 10-2 0,-14 23 1 0,-6 48 0-2,6 35-1 3,-9 29 1-2,3 12 1 2,-6-3 0-6,6 3-1 5,-15 9 0 0,5-3 1 0,-30 33-1-2,-3 5 2 2,-4 15-2 1,-3 24 1-2,-26 34 0 7,8 20 2-13,-10 9-3 6,1-22 2 1,23-13 0-2,-1-25-2 3,14-24 0-2,19-42 0 1,18-18-1-2,11-2 1 2,-7-14-2 0,4-7 1 0,57-84 0-2,-2-14 1 2,-7-6 0 0,9 18 0 0,8 6 0-2,-14-6 1 2,2 22-1 0,-12 28 0 0,-3 2 1-2,-2 16-1 2,-2 5 1 0,2 6-1 0,-9 6 2-2,-3 22-2 2,1 7 12 0,5 27 10 0,23 56-6-1,4 51-4 4,17 46 2-4,11-11 1 1,-4-7-3-3,-14 5-4 6,-7-47-7-6,-19-58-1 3,-19-24 0-2,-15-26 0 3,-5-13-22-2,-5-6-40-1,-31-2-53 0,6-4-72 2</inkml:trace>
    </iact:actionData>
  </iact:action>
  <iact:action type="add" startTime="33431">
    <iact:property name="dataType"/>
    <iact:actionData xml:id="d1">
      <inkml:trace xmlns:inkml="http://www.w3.org/2003/InkML" xml:id="stk1" contextRef="#ctx0" brushRef="#br0">15976 14335 231 0,'14'11'187'10,"4"-13"-99"-5,-11-1-18 3,22-34-18-2,3-37-31 1,7-32-10 2,-9-15 0-3,-2-12 5 2,4-18 0 1,-5-16-1-3,-4-28-2 1,-2-28-4 1,2-7 3 2,10-53-4-1,5-21-1-5,-15-8 0 4,5 8-2-2,-7 38 0 3,-6 24-2-2,1 15 1 0,-3 18-3 0,-1 21 0 0,1 3 0 1,-3 12-1 2,-10 48 0-5,4 20 0 2,-4 26 1 2,0 25 0-2,-4 41-1-1,8 11 1 2,-11 2-1 0,0 2 1 0,-38 26 3 0,-8 32 6-2,3 47 10 2,-1 39-8 0,0 32-3 0,9 4-1-1,7-29-4 0,9-20-1 1,7-24-3 1,1-32 2-4,18-55-2 3,0-25 1 0,7-3-1 0,38-45-3 2,30-46-1-5,-2-30 4 2,4-31 0 2,-5-32 0-3,0 2 0 2,-21 10 0-1,-26 13 0 2,7 38 0-4,-8 29 0 3,-15 47-1 1,1 37 1-3,-5 14 1 2,-10 7 1 0,5 13 2-1,31 97 18 2,-1 59-6-3,35 39-13 1,8 14 5 1,9-18-2-2,-3-34-2 2,-27-31-3 1,9-21 0-2,-15-58-2 2,-42-48-16-3,-8-19-20 1,-3-9-37 1,23-32-25 1,0-4-95-4</inkml:trace>
    </iact:actionData>
  </iact:action>
  <iact:action type="add" startTime="34542">
    <iact:property name="dataType"/>
    <iact:actionData xml:id="d2">
      <inkml:trace xmlns:inkml="http://www.w3.org/2003/InkML" xml:id="stk2" contextRef="#ctx0" brushRef="#br0">23628 14236 135 0,'3'26'19'9,"1"8"36"-4,3-9 29 1,-10 8 4 2,3 1-26 0,6-12-11 0,1-4-2 0,14-10 3-2,5 6-6 2,10 8-6 0,-3-10-11 0,14-9-5-2,-5-1-8 2,4-7 0 0,3-2-2 0,-1-3 1-2,2 2-2 2,0-26-5 0,4-17-2 0,14-53-1 1,0-48-4-3,0-36 6 1,0-31-4-1,1-32 2 4,3-27 0-4,-13-28-2 2,-9-87-2-2,-34 3 0 3,-19-7 0-2,14 45-1 1,-25 33 0-2,14 35 0 2,-6 19 0 1,-7 7 0-2,13 21 0 2,-4 47 0-3,14-7 0 3,-7 56 0-3,7 51 0 1,12 56 1 0,-30 30-1 2,8 1 4-2,-4 8 5-1,-3-5 3 2,7 6-4 0,-6 33-2 0,-51 42 1 2,23 9 0-4,-23 28 0 2,-7 28-3 0,-2 14 0 0,-8-2-2-1,9 0 1 1,12-21-1 2,7-75-2-5,4-14 0 2,26-29-1 0,12-32 1 1,20 20-5-3,0-43 1 4,55-42 4-2,16-49 2 0,23-16-1 2,11-40 0-4,-7 6-1 3,-27 14 0 0,-14 15 0 0,-20 32 0-2,-19 32-1 2,-5 42 2 0,-24 37 0 0,-5 10 4-2,0 5 10 2,-7 5 16 0,9 52-1 0,19 83-22-2,19 60-2 2,11 6-3 0,1-5-3-2,5-31 0 3,-15-30 0-1,-6-58 0-1,-6-39 0-1,-17-39-7 2,-10-14-24 0,2 0-32 0,-13-6-41 0,-7-24-63-2,-30 16-160 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1T01:37:11.334"/>
    </inkml:context>
    <inkml:brush xml:id="br0">
      <inkml:brushProperty name="width" value="0.05292" units="cm"/>
      <inkml:brushProperty name="height" value="0.05292" units="cm"/>
      <inkml:brushProperty name="color" value="#FF0000"/>
    </inkml:brush>
  </inkml:definitions>
  <iact:action type="add" startTime="11047">
    <iact:property name="dataType"/>
    <iact:actionData xml:id="d0">
      <inkml:trace xmlns:inkml="http://www.w3.org/2003/InkML" xml:id="stk0" contextRef="#ctx0" brushRef="#br0">6280 16999 693 0,'0'0'179'5,"0"0"-100"22,0 0-13-26,0 0-21-1,0 0-7 2,0 0 2 0,0 0 14 22,11 0-5-24,-11 0 15 2,0 0-6 25,0 0-19-27,0 0-3 0,0 0-10 2,0 0 0 26,0 0-17-28,0 0 2 0,-4 0-11 2,-10 0 4 26,-13 0 3-28,3 0 7 0,-7 0 8 1,-2 0 6 28,3 6-3-27,-1 3-12-2,-1-5 9 2,2 1-6 26,-4 5 0-26,4 1-7-2,-3 8 4 0,-4-4 5 4,1 9-2 26,-9-1 3-28,9 8-9-2,-5-6 4 2,8 7-13 0,-3-2 8 25,3 7 2-26,-2 8 1-1,6-8-4 4,1 7-1 25,8-5-1-29,4 4 1 0,-1 2 2 1,14-2-6 29,1 7 8-29,2 1-8-1,0-1 4 1,2-6 0 29,24 5 8-30,3-4-3 0,0-1-8 2,0 3 2 2,1-7-4 24,4-3 1-26,-7-5-1-2,-4-8 2 2,11-4-4 2,-7-3 2 25,6 3 0-28,10-7 0-1,0 4 2 1,-1 3-1 4,-3-5 1 26,-3-5-4-30,-2 2 5-1,-4-10-4 2,4 4 5 27,2 0-6-28,-4-6 4-1,8 0 1 3,2 0-4 0,2 0 2 24,-4 0-2-24,2-10-2-3,-1-6 3 2,-9-3 0 3,0 0-1 20,0-5-1-25,-3-1 1 2,-2 5-1 0,-4 1 0 25,1-4 3-24,-1 3-4-3,-4 1 4 2,-2-1-6 30,2-2 6-32,0 2-6 0,-2-4 4 2,-1-8-2-2,-3 6 0 27,3-6 1-26,-6-2 0-1,-1-5-2 3,-3-1 1 25,1-2 2-28,-7-3-5 0,0 9 6 4,0-8-3 21,0 11 1-23,0-4 0-2,-13 7-3 3,-15-10 1 22,-8 4 2-23,-5-3-3-2,5-4 1 2,-4 4 3 26,2 5-3-28,2 4 3 0,1 0-1 2,-4 8 0 27,-2-3 0-28,-2 6 0-1,-1-1 2 2,-2 3-4 28,5 4 5-30,8 1-1 0,4-2-2 2,4 8 4 2,2-5-2 22,10 2-2-25,3 5 1-1,6-5 2 5,-2 5-6 27,3 2 7-30,-1 2-7-2,4 0 6 0,0 0-1 2,0 0-2 27,0 0 1-29,0 0 1 0,0 0-2 2,0 0-19 31,0 0-52-33,0 0-51 0,10 0-87 0,0 0-142 2</inkml:trace>
    </iact:actionData>
  </iact:action>
  <iact:action type="add" startTime="13309">
    <iact:property name="dataType"/>
    <iact:actionData xml:id="d1">
      <inkml:trace xmlns:inkml="http://www.w3.org/2003/InkML" xml:id="stk1" contextRef="#ctx0" brushRef="#br0">20985 14430 521 0,'0'0'223'2,"0"0"-82"-2,0 0-19 2,0 0-37 25,0 0-12-27,0 0-20 0,0 0-5 3,0-11-7 32,0 6-7-35,0-1 8 0,-17 4-1 2,-3-2 0-2,-4 4 0 31,0 0 1-31,-5 0-10 0,1 0-2 2,-1 0-7 28,-1 0-1-30,-4 0-3 2,4 0-2-2,0 4-3 2,-5 6-6 29,3 4 0-31,-1 3-3 0,-4 3 6 2,10-3 4 39,-1 6 3-39,4-4-6-2,0-3 0 0,4 2-1 0,-2-5-3 2,4 4 1 28,-6 5-6-28,4 1 2-2,0 3-2 0,-1 2 4 3,1 4-4 30,3 3 4-32,1-1 3-1,4 3 0 0,1-1 0 4,3 5 1 50,1 8 4-54,4 1-7 0,3 4 5 0,0 0-3 2,0-4 1-2,0-1 0 0,0-2-2 6,0 0 2 26,0-4-8-29,0-4 6-3,10-5-7 0,-2-10 5 2,5 6-6 26,-3-11 5-28,3 3-5 0,0-2 4 2,1 0-3 2,2-9 2 26,5 3-2-29,9-1-1-1,1 4 3 2,5 1-3 4,7-4-1 1,7 0 4 35,-3-3-4-41,7 0 2-1,-3-5-1 0,-2-4 0 0,-1 3-1 4,-2-5 0 27,4 0 1-29,0 0-1-2,4 0 1 2,2 0 0-1,-8 0-1 31,2 0 0-32,-7-17 1 0,-7-1-1 2,2 1 0 2,-8-6-4 28,4 4 3-29,-11-3 0-3,-3 2-1 0,-1-3 1 3,-2-3 0 38,4-6 1-39,-2 0 0-2,-2-10 0 0,-3 2-1 0,0-2 1 4,-1 3 0 28,-6 2-1-30,-4 1 0-2,0-3-1 0,-3-4 3 2,0-4-1 37,1 0 0-36,-1-7-1-3,0-1 1 0,0 1 0 0,0-3-3 2,0-2 4 27,-4 5-3-29,-12 9 2 0,0 3-1 1,-6 5 1 31,-1 1 0-31,-8 3 0-1,-2-4 0 0,-3 3-2 4,0 7 4 27,1 0-5-31,3 9 6 0,4 1-7 1,1 2 5 4,1 7-2 28,3 1-4-31,1 2-37-2,3 5-69 1,19 0-102 1,0 0-144 38</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1T01:37:11.334"/>
    </inkml:context>
    <inkml:brush xml:id="br0">
      <inkml:brushProperty name="width" value="0.05292" units="cm"/>
      <inkml:brushProperty name="height" value="0.05292" units="cm"/>
      <inkml:brushProperty name="color" value="#FF0000"/>
    </inkml:brush>
  </inkml:definitions>
  <iact:action type="add" startTime="11047">
    <iact:property name="dataType"/>
    <iact:actionData xml:id="d0">
      <inkml:trace xmlns:inkml="http://www.w3.org/2003/InkML" xml:id="stk0" contextRef="#ctx0" brushRef="#br0">6280 16999 693 0,'0'0'179'5,"0"0"-100"22,0 0-13-26,0 0-21-1,0 0-7 2,0 0 2 0,0 0 14 22,11 0-5-24,-11 0 15 2,0 0-6 25,0 0-19-27,0 0-3 0,0 0-10 2,0 0 0 26,0 0-17-28,0 0 2 0,-4 0-11 2,-10 0 4 26,-13 0 3-28,3 0 7 0,-7 0 8 1,-2 0 6 28,3 6-3-27,-1 3-12-2,-1-5 9 2,2 1-6 26,-4 5 0-26,4 1-7-2,-3 8 4 0,-4-4 5 4,1 9-2 26,-9-1 3-28,9 8-9-2,-5-6 4 2,8 7-13 0,-3-2 8 25,3 7 2-26,-2 8 1-1,6-8-4 4,1 7-1 25,8-5-1-29,4 4 1 0,-1 2 2 1,14-2-6 29,1 7 8-29,2 1-8-1,0-1 4 1,2-6 0 29,24 5 8-30,3-4-3 0,0-1-8 2,0 3 2 2,1-7-4 24,4-3 1-26,-7-5-1-2,-4-8 2 2,11-4-4 2,-7-3 2 25,6 3 0-28,10-7 0-1,0 4 2 1,-1 3-1 4,-3-5 1 26,-3-5-4-30,-2 2 5-1,-4-10-4 2,4 4 5 27,2 0-6-28,-4-6 4-1,8 0 1 3,2 0-4 0,2 0 2 24,-4 0-2-24,2-10-2-3,-1-6 3 2,-9-3 0 3,0 0-1 20,0-5-1-25,-3-1 1 2,-2 5-1 0,-4 1 0 25,1-4 3-24,-1 3-4-3,-4 1 4 2,-2-1-6 30,2-2 6-32,0 2-6 0,-2-4 4 2,-1-8-2-2,-3 6 0 27,3-6 1-26,-6-2 0-1,-1-5-2 3,-3-1 1 25,1-2 2-28,-7-3-5 0,0 9 6 4,0-8-3 21,0 11 1-23,0-4 0-2,-13 7-3 3,-15-10 1 22,-8 4 2-23,-5-3-3-2,5-4 1 2,-4 4 3 26,2 5-3-28,2 4 3 0,1 0-1 2,-4 8 0 27,-2-3 0-28,-2 6 0-1,-1-1 2 2,-2 3-4 28,5 4 5-30,8 1-1 0,4-2-2 2,4 8 4 2,2-5-2 22,10 2-2-25,3 5 1-1,6-5 2 5,-2 5-6 27,3 2 7-30,-1 2-7-2,4 0 6 0,0 0-1 2,0 0-2 27,0 0 1-29,0 0 1 0,0 0-2 2,0 0-19 31,0 0-52-33,0 0-51 0,10 0-87 0,0 0-142 2</inkml:trace>
    </iact:actionData>
  </iact:action>
  <iact:action type="add" startTime="13309">
    <iact:property name="dataType"/>
    <iact:actionData xml:id="d1">
      <inkml:trace xmlns:inkml="http://www.w3.org/2003/InkML" xml:id="stk1" contextRef="#ctx0" brushRef="#br0">20985 14430 521 0,'0'0'223'2,"0"0"-82"-2,0 0-19 2,0 0-37 25,0 0-12-27,0 0-20 0,0 0-5 3,0-11-7 32,0 6-7-35,0-1 8 0,-17 4-1 2,-3-2 0-2,-4 4 0 31,0 0 1-31,-5 0-10 0,1 0-2 2,-1 0-7 28,-1 0-1-30,-4 0-3 2,4 0-2-2,0 4-3 2,-5 6-6 29,3 4 0-31,-1 3-3 0,-4 3 6 2,10-3 4 39,-1 6 3-39,4-4-6-2,0-3 0 0,4 2-1 0,-2-5-3 2,4 4 1 28,-6 5-6-28,4 1 2-2,0 3-2 0,-1 2 4 3,1 4-4 30,3 3 4-32,1-1 3-1,4 3 0 0,1-1 0 4,3 5 1 50,1 8 4-54,4 1-7 0,3 4 5 0,0 0-3 2,0-4 1-2,0-1 0 0,0-2-2 6,0 0 2 26,0-4-8-29,0-4 6-3,10-5-7 0,-2-10 5 2,5 6-6 26,-3-11 5-28,3 3-5 0,0-2 4 2,1 0-3 2,2-9 2 26,5 3-2-29,9-1-1-1,1 4 3 2,5 1-3 4,7-4-1 1,7 0 4 35,-3-3-4-41,7 0 2-1,-3-5-1 0,-2-4 0 0,-1 3-1 4,-2-5 0 27,4 0 1-29,0 0-1-2,4 0 1 2,2 0 0-1,-8 0-1 31,2 0 0-32,-7-17 1 0,-7-1-1 2,2 1 0 2,-8-6-4 28,4 4 3-29,-11-3 0-3,-3 2-1 0,-1-3 1 3,-2-3 0 38,4-6 1-39,-2 0 0-2,-2-10 0 0,-3 2-1 0,0-2 1 4,-1 3 0 28,-6 2-1-30,-4 1 0-2,0-3-1 0,-3-4 3 2,0-4-1 37,1 0 0-36,-1-7-1-3,0-1 1 0,0 1 0 0,0-3-3 2,0-2 4 27,-4 5-3-29,-12 9 2 0,0 3-1 1,-6 5 1 31,-1 1 0-31,-8 3 0-1,-2-4 0 0,-3 3-2 4,0 7 4 27,1 0-5-31,3 9 6 0,4 1-7 1,1 2 5 4,1 7-2 28,3 1-4-31,1 2-37-2,3 5-69 1,19 0-102 1,0 0-144 38</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9T05:38:29.52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act:action type="add" startTime="5863">
    <iact:property name="dataType"/>
    <iact:actionData xml:id="d0">
      <inkml:trace xmlns:inkml="http://www.w3.org/2003/InkML" xml:id="stk0" contextRef="#ctx0" brushRef="#br0">2862 14256 618 0,'3'0'63'10,"-6"-6"-34"-5,6 3 21 2,-6 3-18 0,1-4-12 1,-9 1 12 0,-17-1 13-2,5-4-14 2,3 0 0 0,-6-4-5 0,-5-1-1-2,1 4-5 3,-1 4-19-2,-1 2-1 2,-8 6 0-4,12-1 0 3,-9 6 0 0,-5 7 0-2,17-10 0 2,-20 17 0 0,0 7 0 0,4-9 0 0,-2 10 0 1,7 6 0-2,-40 12 0 2,21-4 0-4,12 3 0 4,-4-3 0-1,14 4 0 0,0-11 0-2,8 2 0 2,3 6 0 0,8-9 0-1,4 9 0 1,-3 28 0-2,0 4 0 2,-2 1 0 0,12-16 0-2,3 11 0 2,3-7 0 0,-1-19 0 0,-4 7 0-2,20-13 0 4,11 7 0-4,-2-1 0 3,-2-1 0-4,17-1 0 6,-5 2 0-6,17 5 0 4,-15-16 0-3,25 3 0 3,-6 0 0-2,-2-3 0 1,-9-13 0-1,17 11 0 1,-15 3 0 0,6-7 0-2,-14-10 0 0,-1-3 0 2,9-6 0 1,-15 2 0-2,-4-3 0 2,9-10 0-3,21-2 0 1,18-6 0 2,-27-1 0-4,10-12 0 4,1 2 0-2,-18-10 0 2,9-8 0-3,-9 2 0 2,-4 0 0 0,5-4 0-1,-7-3 0 2,2-8 0-3,-6-9 0 4,3-6 0-5,-5 0 0 4,-4 7 0-4,2-8 0 3,-6 19 0 0,-9-12 0 0,0 19 0-1,-5-8 0 0,0-2 0 2,-13 0 0-2,-4-23 0-1,-6-19 0 2,-12 4 0 0,-1-8 0 0,-3 43 0-1,5-1 0 1,-7 19 0 0,-22 3 0 1,-20-10 0-6,-15 11 0 5,-17-3 0 0,30 11 0 0,18 10 0-2,17-12 0 3,7 15 0-2,5-7 0-1,5 4 0 2,17 4 0 0,-4 4 0-1,3 8 0 2,7-6 0-3,0 3 0 2,10 0 0 0,-13-3 0-2,1 6 0 2,-29 28-25 0,-4 12-225 0</inkml:trace>
    </iact:actionData>
  </iact:action>
  <iact:action type="add" startTime="7603">
    <iact:property name="dataType"/>
    <iact:actionData xml:id="d1">
      <inkml:trace xmlns:inkml="http://www.w3.org/2003/InkML" xml:id="stk1" contextRef="#ctx0" brushRef="#br0">19958 1886 194 0,'0'0'375'8,"5"7"-290"0,-10-9-32-3,-1 4 2 3,-15-9-22 2,17 3 5-6,-21-2 6 4,-4-1-8 2,15 11-4-4,-22-8-4 1,10-6-2 0,0 9-5 3,2-6-18-6,-16-1-3 4,8-1 0 2,3 16 0-4,-2-10 0 2,-9 8 0 0,-1 1 0 0,-15 4 0-2,15 10 0 2,6 4 0 4,-5-2 0-9,-4 0 0 5,4 3 0 0,2 9 0 0,6-14 0-2,5 7 0 2,2 3 0 0,6-3 0-2,-4 10 0 2,6 5 0 2,6 5 0-4,-7 7 0 0,10-7 0 2,1 10 0 2,-9-10 0-6,9 1 0 4,7 0 0 2,0-2 0-2,7-5 0-2,9 4 0 0,-1 0 0 4,3 12 0-4,8-9 0 0,-10 5 0 4,16-1 0-2,5-12 0-2,-10 0 0 2,6-9 0 0,15 2 0-2,-11-11 0 1,-10-2 0 4,14 6 0-7,-14-8 0 4,14-6 0 2,-1 3 0-4,-8-1 0 0,7-8 0 2,6 8 0 0,-4-9 0-2,4 3 0 2,11 0 0 2,1-8 0-2,-14 6 0-2,8-6 0 0,-2-11 0 4,-1 11 0-4,-7-5 0 0,5-1 0 4,-2-19 0-3,9 1 0 0,-9-3 0 1,5 2 0 0,2-1 0-2,-11-15 0 2,-2 12 0 0,1-21 0-2,2-3 0 2,-5-1 0 2,-4-8 0-4,-5 0 0 0,-9-11 0 2,-2 0 0 2,0-3 0-6,-16-5 0 4,-7-1 0 2,-5-7 0 1,-1-5 0-8,0 30 0 5,-6 22 0 0,15 5 0-2,-20 1 0 2,-9-15 0 0,-10-7 0 0,-2 21 0-2,-5-1 0 2,-5 8 0 0,3 11 0-2,9-1 0 2,9 1 0 2,-6 6 0-6,1 6 0 4,-2-5 0 2,5 4 0-4,13-4 0 0,11 2 0 2,-1 7 0 2,9-6 0-6,-5 6 0 6,5-8-81-2,-9-6-94 0,2 48 13-1</inkml:trace>
    </iact:actionData>
  </iact:action>
  <iact:action type="add" startTime="15689">
    <iact:property name="dataType"/>
    <iact:actionData xml:id="d2">
      <inkml:trace xmlns:inkml="http://www.w3.org/2003/InkML" xml:id="stk2" contextRef="#ctx0" brushRef="#br1">573 1056 277 0,'6'6'187'7,"-9"4"-145"1,0-26-13-2,9 19-5 3,-12 9-16-2,12-19 5 1,-6 2 18-2,0-7 10 2,1 19 5 0,2-5-11 0,1 4-2-2,-11-12 6 2,14 6-5 0,-7-2-7 0,0 4-9-1,0-7-9 0,0 26-2 2,0-39-3-2,0 18-2-1,8-12-2 2,13-6 3 0,-13 9-3 0,15-4 3-2,-17 2-3 2,1 18 5 0,-3-14 2 0,-1 10 6-2,-6 3-2 2,3-4 1 0,9 2 3 0,5 22-5-2,15 1-1 2,-1 13-2 0,1 4 4 0,6 15-5-1,4 5-1 2,4 13-5 0,1-10 0-2,4-1 0 0,8-22 0 0,-21-11 0 1,-6-16 0 1,10 3 0-4,-19-16 0 3,8-4 0-1,-3 11 0 1,-1-9 0-2,-8 5 0 2,-7-20 0 0,10 13-21 0,-11-5-41-1,1-26-30 0,1-2-36 1,-17-18-67 0</inkml:trace>
    </iact:actionData>
  </iact:action>
  <iact:action type="add" startTime="16231">
    <iact:property name="dataType"/>
    <iact:actionData xml:id="d3">
      <inkml:trace xmlns:inkml="http://www.w3.org/2003/InkML" xml:id="stk3" contextRef="#ctx0" brushRef="#br1">1134 950 415 0,'0'3'151'5,"4"2"-79"3,-4 0-6-1,-24 15-24 0,-4 25-12 2,-10 11 13-2,-1 20 7-1,-16 23-20 2,-6-8-1 0,9 1-11 0,4-14-6-2,2-20-8 2,2-7 0 0,20-19-4-2,18-27 1 2,6-5-1 0,3-3-4 0,-3-8-17 0,7-6-13-2,42-41-4 2,-17-4-65 0,-6-11-42 0,-11-9-205-2</inkml:trace>
    </iact:actionData>
  </iact:action>
  <iact:action type="add" startTime="16649">
    <iact:property name="dataType"/>
    <iact:actionData xml:id="d4">
      <inkml:trace xmlns:inkml="http://www.w3.org/2003/InkML" xml:id="stk4" contextRef="#ctx0" brushRef="#br1">647 783 538 0,'6'-8'98'8,"-3"8"-34"-2,-3-2-26 1,4 2-11 1,-8 0-7 1,8 0 10-1,3-9-9-2,5-5-2 1,17-6-9 2,0-14-5-1,7-13-2-2,-8 10-3 2,-1-8 2 0,9 14-1 0,-12 11 1-2,-11 13-2 1,-6 4 4 2,-1-4-1-1,-6 14 0-2,4-4 3 1,-4 2 3 2,10 9 5-1,19 14-12-3,-4-4 10 4,-2 11-5-2,10 5-6 2,-23-21-1-4,1-2-4 3,-4-9-22 1,0-5-30-1,-5-11-40-2,18 3-60 2</inkml:trace>
    </iact:actionData>
  </iact:action>
  <iact:action type="add" startTime="17153">
    <iact:property name="dataType"/>
    <iact:actionData xml:id="d5">
      <inkml:trace xmlns:inkml="http://www.w3.org/2003/InkML" xml:id="stk5" contextRef="#ctx0" brushRef="#br1">1957 1118 438 0,'2'0'81'6,"8"-9"-31"2,-4 1-8-1,-15 16-22-1,28-8 2 2,-19-3-5 0,13-19-6 0,7 26-3-1,3-4 1 0,-2-9 0 1,-8 2-1 1,10 7 1-3,-22 0 0 1,18 7 1 1,-7-2-3 0,-12 10 4-2,8-5-4 2,4 16-4 0,-19 8-1 0,14 14 3-2,-19-9 4 2,12 1 2 1,-23 18-2-2,6-10-3 1,4-8-1-1,7-18 1 1,12 14-1 0,-2 1-1-2,22-12-3 2,-3 3-1 0,14-11-1 0,13-26-1-2,1 12-2 2,-12-20-2 0,16-10 3-2,-15-13-1 2,-10-11 2 0,-14-13-5 0,-6-6 0-2,-8 17-2 2,-10-4 2 0,-2 32 4 1,0 19 2-2,13 6 0-1,4 0 1 2,-7 6 1 0,-7-12 0 0,7 12 0-2,0-6-1 2,0 13 9 0,0-4 9 0,-3 16-1-2,10 27-12 3,6 12 1-2,-10 11 5 1,17 2 0-2,-15 7 5 2,-2-9-4 0,-3 1 1-2,0 3-2 2,-8-17-1 0,-7-3-8 0,13-19 1 0,-21-10-3-2,-9-5 0 2,15-8-1 0,-14-3-9-2,-2-14-19 2,7-14-23 0,-15-24-14 0,-20-16-46 0,12-31-102-2</inkml:trace>
    </iact:actionData>
  </iact:action>
  <iact:action type="add" startTime="17939">
    <iact:property name="dataType"/>
    <iact:actionData xml:id="d6">
      <inkml:trace xmlns:inkml="http://www.w3.org/2003/InkML" xml:id="stk6" contextRef="#ctx0" brushRef="#br1">2141 773 168 0,'18'8'285'7,"-14"-11"-196"1,-4 8-18-2,-4-1-9 2,8 1-25 1,3 1-1-1,-2 4 0-3,14-4-8 3,-1-6 8 0,-5-2-10 0,0-10-11-1,15 4-8 0,5-6-6 2,-2-17-1-2,5-3 0-1,-11-2 0 2,7 4 0 1,-18 7 0-1,-11 8-1-2,9 4 2 1,-14 11-1 2,12-2 1-3,-10 8 1 4,-8-2 2-5,16 9 13 5,-5 3 0-5,9 11-7 4,17 24-8-2,-10-19-1 1,8 21-1-2,-17-29-1 2,5 6-3 0,-18-20-23 0,12 12-19 0,-12-20-31-2,-3 4-27 2,-3 3-117 0</inkml:trace>
    </iact:actionData>
  </iact:action>
  <iact:action type="add" startTime="18741">
    <iact:property name="dataType"/>
    <iact:actionData xml:id="d7">
      <inkml:trace xmlns:inkml="http://www.w3.org/2003/InkML" xml:id="stk7" contextRef="#ctx0" brushRef="#br1">587 2666 329 0,'-4'0'93'8,"13"7"-31"-1,-9-11-6-1,-9 1-9 2,22 3 3 0,-10-1 6 0,-3 1-19-2,4 0-5 2,-4 1 5 0,0-1-14 1,0 3-1-4,5-6-7 3,3 10-4 0,13 0-6 0,-2-1-5-2,1 5 5 2,-4 2-4 0,0-3 4 0,4-1-4 0,-8-1 1-2,5 6-1 2,-7-3-1 1,-1 6 1-4,0 12-1 3,-6-8 2 0,-6 18-1 0,-6 13 0-2,-7 1-1 4,-4-14 1-3,1 1 1 1,6-7 0-2,6-1 0 2,-2-10 2 0,10-17 3 0,2 0-2-2,4-5 5 1,6 9-3 2,11-3 0-1,12 5-7-2,-4-5 0 2,-6-1 0 0,1-1-1 0,2-4-1-2,-16-6-6 1,1 3-10 2,-10-7-29-1,3-25-25-2,-21-21-37 2,-12-23-76 0</inkml:trace>
    </iact:actionData>
  </iact:action>
  <iact:action type="add" startTime="19341">
    <iact:property name="dataType"/>
    <iact:actionData xml:id="d8">
      <inkml:trace xmlns:inkml="http://www.w3.org/2003/InkML" xml:id="stk8" contextRef="#ctx0" brushRef="#br1">635 2388 446 0,'5'-4'97'8,"-10"4"-31"-1,5-5-19-1,12 5-22 2,5-8-12 0,-1-3-7 0,7-12 4-2,6-11-1 2,-8 7-3 0,-7-1-4 1,-1 9-1-4,-3-2 0 3,-4 21-1 0,-6 0 3 0,5 4-1-1,-10-2 15 0,5 6 11 2,9 8-5-2,3 16-18 1,-1 11-5-2,8 8 0 3,-2-4-5-2,-5-13-11-1,-8-21-18 2,-4-5-33 0,10-13-77 0</inkml:trace>
    </iact:actionData>
  </iact:action>
  <iact:action type="add" startTime="19921">
    <iact:property name="dataType"/>
    <iact:actionData xml:id="d9">
      <inkml:trace xmlns:inkml="http://www.w3.org/2003/InkML" xml:id="stk9" contextRef="#ctx0" brushRef="#br1">2005 2695 415 0,'-3'5'91'6,"13"-10"-37"0,-20 10-15 1,10-5-11 1,-1 9 9 0,1-8 9-1,0 18-12 1,4 14-13 0,3 3 0-1,-7 11 6-1,6 10-9 3,6 14-4-2,-12 2-3 2,0-5-3-3,14-1-3 1,-14-2 0 1,13-4 2 1,-8 1 0-4,-1-14 1 7,-4 12-2-4,0-16 4-1,6 6-6-1,-21 4 1 1,-12-17-5 2,2-7 0-1,-8-13-1-1,2 0-2 0,-16-6 1 1,4-22-2 0,0-8-3-3,2-26-23 4,8-26-17 0,6-30-21 1,27-8-43-7,13 18-76 7</inkml:trace>
    </iact:actionData>
  </iact:action>
  <iact:action type="add" startTime="20430">
    <iact:property name="dataType"/>
    <iact:actionData xml:id="d10">
      <inkml:trace xmlns:inkml="http://www.w3.org/2003/InkML" xml:id="stk10" contextRef="#ctx0" brushRef="#br1">1821 2456 252 0,'16'5'203'7,"-9"-5"-119"-1,-7-3-13 2,7 6-19 0,-11-6-20 0,17-2-8-3,-13 5-13 3,38-25-9 1,-24 2 3-1,15-7-3-3,-1-5 5 4,-8-7 1-1,3 17-3-1,-7 11-1 2,-3-9-2-4,3 21 0 4,-16-3 0-2,0 5 0 1,-8 7 17-2,12 3 25 2,15 14-19 0,7 8-20-2,-1-2-3 2,-10-5-1 1,-10-3-1-1,21-2-4-2,-10 6-20 1,-2 10-22 1,7-8 1 0,-11 0-19 1,10-25-27-2,-7-13-52 1</inkml:trace>
    </iact:actionData>
  </iact:action>
  <iact:action type="add" startTime="23764">
    <iact:property name="dataType"/>
    <iact:actionData xml:id="d11">
      <inkml:trace xmlns:inkml="http://www.w3.org/2003/InkML" xml:id="stk11" contextRef="#ctx0" brushRef="#br1">2818 18567 200 0,'0'-4'219'5,"8"4"-95"3,-6 4-44 0,1-8-13-2,-1 4-10 2,-4 4 0 0,-1-8-4 0,8 14-17-2,-5-13-9 2,-2 3 1 0,-1 3 2 1,6-3-2-4,5 11-11 3,-8-11-17-1,0-6 0 2,2 6 0-4,58-15 0 4,-28 10 0-1,8 1 0 0,13 4 0-2,-8-9 0 2,14 9 0 3,5-6 0-5,10 0 0 0,5-11 0 1,1 3 0 4,1 4 0-5,2-5 0-1,1 15 0 5,-6-12 0-3,18-1 0-1,-16 1 0 2,-15 7 0 2,-3-3 0-4,22-4 0 0,0-3 0 1,3 15 0 4,-3-5 0-6,6 5 0 2,-13 5 0 1,9-5 0 2,-21 15 0-4,22-3 0 0,-13-4 0 2,13-3 0 2,3 7 0-4,21-12 0-1,-5 5 0 6,-9-5 0-5,-13 8 0 1,8-8 0 0,-13 7 0 3,11-2 0-4,10 0 0 0,-10-5 0 1,16 20 0 3,-13-13 0-3,-6 6 0 0,-18-7 0 1,-1 7 0 0,-16 0 0-1,-7-9 0 1,-3 5 0-3,0-3 0 5,-13 5 0-4,2-11 0 3,-8 6 0-3,-10-1 0 4,3-5 0-4,-12 0 0 2,4 0 0 0,0 0 0 0,10 0 0-2,-8 3 0 2,7 2 0 0,-8-10 0-2,14 5 0 2,-11 5 0 1,8 2 0 0,-7-19 0-3,-3 17 0-1,-10-10 0 4,0 10 0-1,-3-10 0-2,3 5 0 2,9 0 0 0,-18-3 0 0,12 3 0 0,-6-11 0-3,-42-34 0 4,2-9 0-1,-16 16 0 0,-18-1 0-2,-28-4 0 2,-12 12 0 0,-8 6 0-1,25 5 0 0,16 0 0 0,9 15 0 2,27-1 0-2,19 0 0-1,28 6 0 3,2 0 0-1,-5-5 0-2,7 5 0 1,-3 5 0 3,4-5 0-4,-4 0 0 1,0 0 0 1,-4 0 0 0,8 0 0 0,-4 0 0-2,17 6 0 1,47 20 0 2,29 4 0-1,7 2 0-2,3 5 0 1,-9 1 0 2,-10 1 0-1,-10 3 0-2,-7-16 0 1,-17 4 0 1,3 7 0 1,-20-22 0-4,-1 9 0 3,-19-13 0 0,-10-5 0 1,1-2 0-4,-11 6 0 3,7-10 0 2,0 7 0-3,-38 17 0-1,-17 21 0 2,-10-26 0 0,-22 12 0-1,-13-2 0 0,-10 5 0 0,30-17 0 1,5 8 0 0,18-11 0-2,14 2 0 4,25-16 0-4,14-5 0 0,8 5 0 2,-2-5 0 0,3-1 0 0,-7 6 0-2,2 0 0 2,2-6 0 0,-4 6 0 0,-1 6 0-2,-8-12-86 2,11-14-99 0,-15 27-314 0</inkml:trace>
    </iact:actionData>
  </iact:action>
  <iact:action type="add" startTime="26555">
    <iact:property name="dataType"/>
    <iact:actionData xml:id="d12">
      <inkml:trace xmlns:inkml="http://www.w3.org/2003/InkML" xml:id="stk12" contextRef="#ctx0" brushRef="#br1">619 13663 383 0,'5'3'98'7,"3"-6"-37"1,-8 0-5-2,0 3-13 2,3-5-3 0,-1 5-3 0,-2 0-6-2,0-6-6 3,3-3 1-2,-3 15 3-1,0-16-9 2,-3-13-1 0,1-6 0 0,-11-1 0 0,10 2-9-2,0-3 4 2,-1-6-5 1,0-8 4-4,-1 0-2 3,10-8-1 0,-14 8 0 0,5-12-4 0,5-4 3 0,-10-13-2 0,14 10 2 0,-5-9 0-1,0 0-9 1,0-4 0 0,4-11 0-1,-8-26 0 0,7 21 0 0,-11 12 0 1,1-4 0 0,7 1 0 0,-7 3 0-2,1 3 0 2,18-14 0 0,-12-17 0 14,0-6 0-21,0-2 0-1,0 5 0 6,0-6 0 2,1 17 0-2,-5 3 0 2,4 21 0 0,3-2 0-2,-2 10 0 2,-1 0 0 0,15-4 0 0,-4-9 0-2,-5 1 0 2,-2-9 0 0,2 2 0 0,-9-23 0 0,0-10 0-2,-7 5 0 2,-9 22 0 0,12 15 0-3,-6 23 0 3,9-4 0 1,8 21 0-1,2 20 0-2,-12 4 0 2,15 15 0 0,-6-3 0 0,-6-2 0-2,0 5 0 2,9-3 0 0,-9 3 0 0,0 7 0-2,-3-7 0 2,12 30 0 0,-13 0 0 0,-3 21 0-2,-3 14 0 2,5-3 0 0,-18 6 0-1,9 7 0 0,-12 1 0 1,1-4 0 0,-5 6 0 0,14-6 0 0,-6-11 0-2,8-4 0 2,11-15 0-1,-7-25 0 0,18-11 0 1,-5-12 0 0,0 12 0 0,8-16 0-2,-8 3 0 2,6 7 0 0,16-26 0 0,7-15 0-2,-6-10 0 2,2-9 0 0,-7-21 0 0,7-9 0-2,8-11 0 2,-6 6 0 0,9 10 0 0,-9 7 0-2,-1 30 0 3,-8 4 0-2,-4 20 0 1,-2 11 0-2,-12 1 0 3,4 12 0-1,-5-3 0-1,1 3 0-1,1 0 0 2,-5 0 0 0,7 20 0 0,10 39 0-2,9 45 0 2,1 14 0 0,4 3 0 0,2-15 0-2,10-7 0 2,-14-20 0 0,-9-24 0 0,-4-24 0 0,1 9 0-2,3-9 0 2,-13-25 0 0,-3-4 0-2,0-4 0 2,-3 2 0 1,6-6 0-2,-3 2 0-1,-3 8 0 2,-3-4-17 0,1-4-72 0,3 4-53-2,-14-7-75 2</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1T01:38:14.64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definitions>
  <iact:action type="add" startTime="581">
    <iact:property name="dataType"/>
    <iact:actionData xml:id="d0">
      <inkml:trace xmlns:inkml="http://www.w3.org/2003/InkML" xml:id="stk0" contextRef="#ctx0" brushRef="#br0">4559 12677 842 0,'0'0'190'2,"0"0"-82"1,0 0 20-3,0 0-9 36,0 0-45-36,0 0-5 0,0 0-12 0,110-2-10 2,-33-7-11 0,23-1 0 33,32-3-4-35,28-4-4 0,18 6-5 1,9 8 2 37,0 3 6-38,-19 3-1 0,-16 25 7 0,-23-3-15 2,-30-7 0-1,-34-8-2 37,-32-10-2-38,-20 0-4 0,-13 0-10 1,-14 0-4-1,-83 0-1 5,-70 0 1 36,-61-8 4-41,-40-3-1 0,-4-3 3 0,7 0-1 2,24 4 0 2,37 9-2 33,32 1-3-35,46 0-7-2,55 0 5 0,31 0-1 1,30 0 3 4,10 0 0 33,49 0 0-37,65 0-1-1,55 0 1 0,31 0 0 2,8 0 0 0,-12 0-3 40,-23 13 1-41,-20 7-1-1,-19-1 5 2,-30 2-2-2,-29-11 3 0,-27-4 2 44,-28-6 0-42,-17 3-1-2,-6-3-4 0,-84 0 4 0,-53 0-5 2,-38 0 2 35,-7 0 4-37,27 0-5 0,31 0 3 0,41 5-3 2,36 4 0 2,32-3 0 37,18-6 0-39,29 0 0-2,80-3-13 0,46-28-10 2,39 5-30 0,-1 7-22 35,-28 16-41-37,-44 3-13 0,-116 0-45 0,-5 0-146 2</inkml:trace>
    </iact:actionData>
  </iact:action>
  <iact:action type="add" startTime="1766">
    <iact:property name="dataType"/>
    <iact:actionData xml:id="d1">
      <inkml:trace xmlns:inkml="http://www.w3.org/2003/InkML" xml:id="stk1" contextRef="#ctx0" brushRef="#br0">1017 11834 519 0,'0'0'195'5,"0"0"-76"-5,0 0 8 0,0 0-21 0,0 0-45 1,0 0-13 38,0 0-2-37,65-39 7-2,-65 39-7 0,0 0 0 2,0 0-16-2,0 0-6 43,-41 0-9-43,-39 10 3 0,-24 17 9 0,-16-8-3 2,-9-1-8-2,7 9-10 46,7-7-4-46,18-3 0 0,23 1 0 0,15-9-2 4,23-4 3-4,15-2-3 0,14-3-3 46,7 0 1-44,0 0 2-2,54 0 18 0,43-13 3 0,46-4-6 3,33 3 3-3,17 6 18 44,-5 1-3-44,-15 7 3 0,-31 0 8 0,-31 0-10 2,-35 4-6-1,-36 7 2 43,-27-2-2-42,-13 4-11-2,-56 6-12 0,-72 7-4 1,-62 2-1-1,-43-8 0 45,-11-3-1-43,24-3 1-2,36-1 0 0,46 5-1 0,53-6-7 3,37-5 6-1,28-4-4 43,20-3 5-45,17 0 1 0,58-3-3 0,50-21 3 1,33-4 0 0,16 7-1 4,-7 10 2 41,-32 7-1-45,-46 4 1-1,-38 0 1 0,-35 0 2 0,-16 17 1 2,-46 15-5 0,-49 0-2 16,-25-5 0-18,-7-9 2 50,6-5 0-48,24-2 1-2,29 1 0 0,33-7 0 0,28-5 0 0,7 0 1 2,0 0 2 3,58 0 7 71,27-11-6-76,20-9-5 0,-1 6-1 2,-17 3 0-2,-19 5-14 0,-26 6-44 0,-23 0-52 2,-19 3-54-2,0 15-96 0,-3 6-166 2</inkml:trace>
    </iact:actionData>
  </iact:action>
  <iact:action type="add" startTime="18492">
    <iact:property name="dataType"/>
    <iact:actionData xml:id="d2">
      <inkml:trace xmlns:inkml="http://www.w3.org/2003/InkML" xml:id="stk2" contextRef="#ctx0" brushRef="#br1">24853 719 485 0,'0'0'213'3,"0"0"-36"-3,0 0-20 2,0 0-26-2,3 0-45 45,-2 0 5-43,-1 0-23-2,0 0-15 0,0 0-14 1,-1 0-3-1,-34 0 18 46,-13 0-20-44,-9 0 9-2,-6 0-11 0,-7 0-2 0,-1 0 2 1,-3 0-7 0,2 0-4 40,-1 0 1-41,1 0-2 0,-8 0-5 1,3 0-1 0,-7 7-6 1,0 8 6 38,3 0-5-40,-2-4 6 0,11 0-7 0,4 3 1 3,4 1-1-1,-6-2-2 38,2 4 4-39,0 0 0-1,4 0 0 0,3 0-9 1,5 3 5 1,1 2-5 42,-2-2 4-44,1 7-2 0,-1 2 1 0,6-1 0 3,-2 9-1-3,-1 5 2 47,0 5-4-47,5 1 5 0,1 10-6 0,2-1 3 0,4 0-3 2,1 5 2 0,7-1 3 45,-3 3-5-47,4-2 3 0,-3 6-2 0,8-3-1 0,1 2 2 2,6 0-3 42,1-2 3-43,4-4-4-1,3 2 2 0,6-7-1 0,-3 6 1 2,7 0 0-2,0-4-1 50,3 3-1-46,0 0 2-4,0-6 0 0,0-1 0 0,0 0 0 0,6-6 1 1,11 1-1 42,3 3 0-43,1 1 0 0,2 3 1 0,-3 5-2 2,6-2 3-2,2 1-2 46,4-10 1-28,2-2 2-18,3-2-2 0,0-10 1 2,0-3 0-2,-1-5-2 0,2 1 0 0,4 2 0 0,1 5 0 71,5-8 0-71,-3 0 0 0,0-2 0 0,-5-7 0 0,-5 4 0 0,7-3 0 0,5-1 0 1,9-4 0-1,8-8 0 2,8-7 0 45,17 0 0-45,2 0 0-2,6-2 0 0,-4-6 0 2,-5 8 0-2,-4 0 0 73,2-4 0-71,1 4 0-2,1-10 0 0,8-7 0 0,4-11 0 0,6-9 0 0,0-8 0 0,4-3 0 3,-9-4 0-3,-5 7 0 1,-8-1 0 59,-8 1 0-57,-3 3 0-3,0-4 0 0,-3-7 0 0,0-3 0 0,0-8 0 2,-2-11 0-2,-4-5 0 1,-4-2 0 62,-5 1 0-63,-2 6 0 0,-9 6 0 0,-2-1 0 2,-7 2 0-2,-7-4 0 0,-3-4 0 0,-9-6 0 17,-9-7 0-15,-7-4 0-2,-4 0 0 6,0 1 0 51,-4 4 0-56,-28 6 0 0,-21 7 0-1,-7 4 0 1,-20 1 0-1,-17 8 0 2,-13 4 0-2,-3 10 0 43,4 14 0-43,9 5 0 2,10 13 0-2,19 10 0 2,19 3 0-2,7 3-53 45,13 0-39-42,3 0-48-3,-10 0-60 0,39 0-94 0,0 9-556 3</inkml:trace>
    </iact:actionData>
  </iact:action>
  <iact:action type="add" startTime="20760">
    <iact:property name="dataType"/>
    <iact:actionData xml:id="d3">
      <inkml:trace xmlns:inkml="http://www.w3.org/2003/InkML" xml:id="stk3" contextRef="#ctx0" brushRef="#br1">33187 2238 449 0,'0'0'96'8,"0"0"-70"-5,0 0 91 38,0 0-4-39,0 0-11-2,0 0-13 0,0 0-7 2,-345 35-17-2,208-30 8 5,-27-5-8 37,-30 0 8-42,-27 0-16 0,-19 0-22 0,-21 0-4 6,-4 0 4-5,-1 0-15 2,2-8 13 40,14 3-20-40,12 5 15-3,0 0 12 0,-10 0-12 2,-8 11 11-2,-14 16 7 6,1 5-29 43,5 2-1-49,19-4 1 1,11-4-13-1,21-6 5 0,16 0-8 0,16-7 6 2,11 4-3 40,7 5 9-40,3 3 0-2,5 10-4 0,0 7 4 2,3 8-3-2,7 3 0 41,-3 1-8-41,-1-7 2 0,-8-7-3 0,5-9 1 2,0-3-1 0,0 1 0 41,2-4 0-41,-2 3 0-2,-9-3 4 0,5 1-3 2,-14 2 6-2,-16-6-3 44,-21-3 1-43,-20-7-6 0,-24-7 0-1,-7 1 3 0,-3 5-3 2,3 2 4 1,17 8 0 42,27 5 4-45,19 2-8 2,29 6 7-2,15-2-6 0,18-3 6 1,23-6-5 2,28-9-1 40,30-6-1-40,28-8-3-3,13 0 1 0,11 0-1 2,0 0 2-2,0 0 1 38,0 0 1-36,0 2-1-2,-3-2-1 0,1 0-5 2,2 0 0 0,-5 0-4 41,5 0 3-40,-3 6 6-3,2 15 2 0,-5 14-2 2,-3 31 2-2,9 33 1 38,0 27 0-36,0 33 0-1,0 25-2-1,9 23 0 1,14 20 2-1,0 18 0 43,-2 3-1-41,3 5 0-2,-3 18 2 0,-8 3-3 2,-7-2-2-2,-6-4 2 7,0-19 0 31,0-10 0-37,0 2 1 0,0-7-3-1,0-20 5 3,0-21-4-1,0-24 1 39,13-23 0-39,17-14 1-2,11-16 0 0,2-15-1 1,3-17-1-1,-5-9 0 5,-5-13 1 38,-12-11-1-41,-1-10 2-2,-9-19-2 0,-1-14 1 1,5-6-1-1,6-2-6 6,5 0 7 35,-1 0-2-40,-5 0 4-1,-4 0-2 0,-2 0 0 2,-1 0 3 0,7 0-2 40,-1-2-2-40,-2-2 2-2,7 2 0 0,-6 2 1 2,4 0-2-2,14 0 4 38,2 40-3-38,-1 7-2 0,1 12 5 3,-11-9-4-1,4-6 0 1,2-17 1 5,4-13-1 31,7-8 2-37,14-6 1-2,18 0-2 0,16 0-1 1,21 0 3 4,24 14 4 5,31 8-4-7,35 6 6 35,39 0 0-38,32-2 0 0,20-8 0 2,31-2-5-2,12 0-3 37,12 9 0-36,9 12-1-1,-11 7 0 0,-7 2 17 2,-18-10-5 0,-5-13-12 37,-9-20 0-39,-3-3 0 0,5-5 0 0,-8-29 0 1,-21-9 0 6,-16 1 0 29,-27 1 0-34,-24 9 0-2,-17 4 0 2,-24 6 0-2,-3 5 0 5,0 6 0 36,-1-1 0-38,5 1 0-3,5-2 0 0,-6-7 0 1,4-9 0-1,-2-10 0 40,-1-4 0-37,7 2 0-3,-2 1 0 0,-6 11 0 1,-7 13 0-1,-26 11 0 40,-13 5 0-40,-9 0 0 0,-18 0 0 0,-15 0 0 15,-7 11 0-13,-8-4 0-2,-5 3 0 6,-4-3 0 30,-5-4 0-34,-5 2 0-2,-8-3 0 0,-5-2 0 2,-11 0 0 3,-4 0 0 53,-8 0-2-56,-5 0-1-2,-3 0 0 0,-6 0-2 0,1 0-13 0,-5 0-7 0,7 0 1 0,-4-15-2 35,1-24 1-33,5-20-8-2,-9-8 11 0,0 3 6 1,0-1 2 41,0 5 4-41,4 7 5-1,6 4 4 0,0 7-5 0,-5 3 6 2,-5-14-1 37,0-26 1-38,0-39 0-1,-15-33 0 0,-18-48-1 2,-3-28 1-1,8-24-3 4,8-4 5 68,0 10-4-73,6 19 2 0,1 19 0 0,9-1 0 0,1-6 3 0,3-23-3 0,0-37 1 0,-3-30-1 3,-5-14 1-3,-4 9-2 44,-4 26 3-42,-1 29-4-2,-4 29 4 0,5 23-3 2,9 25 2-2,7 31-1 35,0 15 0-33,0 0 0-2,0-3 1 0,0-18-1 1,-16-6-1 42,-8 7 0-42,-8 16 1-1,-3 29 0 0,6 38-2 0,11 48-101 0,16 31-62 5,2 55-67 37,8 23-229-38</inkml:trace>
    </iact:actionData>
  </iact:action>
  <iact:action type="add" startTime="23125">
    <iact:property name="dataType"/>
    <iact:actionData xml:id="d4">
      <inkml:trace xmlns:inkml="http://www.w3.org/2003/InkML" xml:id="stk4" contextRef="#ctx0" brushRef="#br1">24744 9513 227 0,'0'0'441'44,"0"0"-293"-42,0 0-113-2,0 0 69 0,0 0 12 0,-449 0-22 2,292 0-23 0,-11 0 27 37,-3 10-26-39,3 24-13 0,0 17-10 0,12 6 5 1,10 10-11 43,10 4-8-42,10 1-4-2,14 12-7 0,3 12-10 0,15 10 2 2,0 12 0 0,7 1 5 76,-3-4-1-76,10 0-1-2,-1 3-11 0,9 15-1 0,8 13-7 0,13 10 3 0,11 7 1 0,11-5 0 0,8-8 7 1,18-7-2-1,3-5 0 7,9-1-6 33,46 3 4-40,31 1-6 0,25 1 5 3,26 4 2-3,10-3-3 5,20-15-2 2,9-7-2 40,19-18 4-45,15-11 0-2,3-28 8 0,11-26-4 0,-14-32 3 3,-12-6 0-2,-3-37 2 47,2-41-8-48,4-31 1 2,9-47-5-2,11-46 0 0,-12-36-2 2,-5-37-7 0,-7-13 5 42,-33 8 2-44,-32 14 3 0,-44 21 4 1,-47 22-2 0,-41 5-1-1,-7 8-3 6,-78 11 0 1,-28 18-1 1,-23 23-1 39,-6 31-3-47,1 30-21 2,5 18-44-2,13 30-34 0,14 24-44 3,19 22-40-2,83 3-55 3,7 30-145 39</inkml:trace>
    </iact:actionData>
  </iact:action>
  <iact:action type="add" startTime="24115">
    <iact:property name="dataType"/>
    <iact:actionData xml:id="d5">
      <inkml:trace xmlns:inkml="http://www.w3.org/2003/InkML" xml:id="stk5" contextRef="#ctx0" brushRef="#br1">32119 11985 774 0,'0'0'144'2,"0"0"-140"-2,0 0 29 0,0 0 96 2,0 0-39-2,0 0 11 0,0 0-8 48,-1157 158-30-45,891-139 4-2,-18-1 14-1,-21-4-25 1,-28-6-1 0,-30-3 6-1,-28-5-12 45,-16 0-14-45,-1 0 1 0,4-8-6 0,2-7-8 1,-2 8-2-1,8 7 6 6,18 0-15 3,30 0-7 43,35 13-2-50,35 16 2-2,30-4 0 0,14 3 2 0,30-5-3 0,14-4 2 3,29 1-5-2,16-3-7 46,13 2 5-46,6 6 1 0,0 4-2-1,9 3 3 0,-4 0-1 2,14-4-1 0,-3 1 0 48,6-7-1-46,7-8 2-3,10-3 0-1,13-8 0 1,14-3 1-1,20 0-7 0,5 0 7 42,13 0-4-42,-5 0 3 0,-13 0-1 0,-7 0 2 2,-10 11 0-2,-4 15 2 6,9-4 1 2,9 1-1 35,-5-4-2-40,1-2 0-3,4 0-1 0,2 0 2 0,14-6-2 2,8 0 3 2,6-2-2 42,8-3 3-44,5-1-2-1,0-5 1-1,0 6-2 0,0 5 0 2,11 5-1-2,12 10-1 7,-3 11 3 41,6 15-2-48,-1 20 1 0,1 22-1 0,-3 29 0 0,2 25 0 2,-2 22 0 4,0 16-4-2,3 19 0 4,-5 9-2 35,-4 3 1-41,0 3 0-2,-1-10 2 1,0-8 4 0,4-3-2-1,-2 1 0 5,-2 0 2 40,-9 3-1-43,-7-1 1-2,0-4-1 0,0-6 1 2,0-10 0-2,-7-23 1 43,1-17 0-41,6-18 0-2,0-8 0 0,0 2-1 3,0-11 2-3,13-6-3 1,0-9 2 39,-10-11 0-38,0 1 0-2,-3-9 0 0,0-2-1 3,0-16 1-2,0-3-2 43,0-16 2-44,1-6-1 0,10 1 2 0,-6 0-3 1,3-9 1-1,-4-5-1 6,0-12 1 39,3-5-2-45,9 0-1 0,12 0-8 0,5 0 2 3,8 0 4-3,-9 0 5 46,-8-5-1-45,-12 5 1-1,-9 0 0 0,3 0 0 1,-6 0 2 1,0 0-1-1,4 0 4 44,9 0-4-43,5 0 3-2,2 0-4 0,-1 5 2 0,7 7-1 0,1-3 1 45,10 2-1-43,13-9-1-2,17-2 0 0,17 0-1 0,20 0 0 2,22 0 2-2,22 0 1 44,12 0 3-42,8 0 5-2,0 4 7 0,6 22 0 2,7-7 0-2,3-6-3 43,16 0 1-41,18-13-9-2,19 0 1 0,24 0-5 2,8 0-2-1,5-7 0 0,-14 7 0 48,-12 0 0-47,-20 12 0-2,-21 7 0 0,-23-2 0 2,-5-2 0-2,0-10 0 2,13-5 0 41,11 0 0-43,5 0 0 1,1 0 0-1,-9 0 0 1,-7 0 0-1,-12 0 0 43,-13 0 0-42,-7 0 0-1,-4-5 0 0,-8-12 0 0,-17 2 0 2,-9 10 0 41,-16 5 0-43,-4 0 0 0,-14 0 0 0,1 5 0 2,-11 7 0-2,1-9 0 4,4 2 0 4,2 0 0 36,6 2 0-43,-2-2 0 0,-6-2 0-1,3-1 0 1,0 1 0-1,7 3 0 9,5-6 0 35,0 0 0-42,11 0 0-2,0-11 0 0,-3-17 0 0,2-8 0 3,-13-2 0-3,-9 14 0 46,-2-2 0-44,-7 5 0-2,2-1 0 0,1-3 0 2,2 1 0-2,-2-11 0 2,-1 5 0 45,-3 3 0-47,-6 5 0 0,-11 14 0 0,-7 3 0 2,-13-1 0-2,-15 6 0 2,-9 0-14 43,-12 0 14-45,-1 0-2 1,-3 0 1-1,0 0-4 1,0 0-3-1,0 0-2 49,0 0 5-46,0 0 3-3,0 0 1 0,0 0 0 0,0 0 2 2,0 0-2-2,0 0 0 45,0 0-4-45,0 0-4 0,0 0 2 0,0 0 6 1,0 0 1 0,13 0-1 42,0 0 1-41,2 6-2-2,-4-1-2 0,-6-5 2 0,-1 0 1 3,-1 0-2-3,10-31-2 42,0-56-10-38,-3-44-11-4,3-64 10 0,-6-54 10 2,-4-52 2-2,-3-31 4 8,0 0-3-1,0 18 2 40,0 27-2-45,-14 15-3-2,-2 8 5 0,-4 2 1 0,4-4-1 2,0 4 2 0,8 3-1 4,4 23 1 4,1 36-1 37,3 44 0-46,0 45 0 2,0 39 0-3,0 23 1 0,0 4-2 0,0-3 2 2,0-7-2 42,0-19 1-42,-6-4 0-2,-5-14 0 0,-5-13 0 0,0 0 0 3,-4 11 0-2,4 12 0 39,4 26 1-37,-1 14-3-3,9 17 1 0,1 10 0 2,-3 3 0-2,6 12 1 7,0 0-2 38,0 0-1-43,0 0-1-2,0-2-4 0,0-1 7 0,0 1-2 2,0-1 3 0,0 3-1 44,0 0 1-46,0 0 0 0,-3 0 1 0,3-6-1 1,-1-5-1-1,-2-9 0 6,0-7 1 3,-2-5-1 36,0 2 2-43,5 1-2-2,-8 9 2 0,6 9-1 0,-7 3 0 2,-13 2-2 3,-4 4 0 3,-4 2-2 38,-8 0 3-43,-3 0-4-3,-7 27-14 0,-4 18-23 0,-10 9-69 2,-2 14-42-2,45-38-85 6,15-2-170 41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1T01:44:37.315"/>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act:action type="add" startTime="3541">
    <iact:property name="dataType"/>
    <iact:actionData xml:id="d0">
      <inkml:trace xmlns:inkml="http://www.w3.org/2003/InkML" xml:id="stk0" contextRef="#ctx0" brushRef="#br0">6902 5145 284 0,'0'0'614'36,"0"0"-524"-35,0 0-20-1,0 0 30 2,0 0-28-2,0 0 9 29,0 0 24-27,20 5-8-1,-20 47 7-1,0 15-51 30,0 18 3-30,0 4-14 0,-13 10-17 1,-10 2-4 27,2-2-10-26,1-5-5-2,6-10-4 1,1-5 2 2,4-5 2 25,2-7 1-26,-1-5-4 0,0-9 2-2,6-8-2 32,2-17-2-32,0-7 2 0,0-14-2 2,0-1 2 0,0-6-1 29,0 0 3-29,0 0-3-2,0 0 2 1,0 7 2 1,10-3 3 28,14 2 3-30,0-3-9 2,12-3 1-2,8 0-3 30,8 0 2-30,13 0-2 0,8 0 7 2,5 0-1 4,-1 0 1 0,-5 0 0 26,2 0 5-31,-3 0 5-1,6 0-8 2,7 0 5 2,9 0-7 5,10 0 5 20,11 0-5-27,11 0 2-2,6 0-10 2,6 0 0-1,2 0 0 27,-5 0 0-26,3 0 0 0,-12 0 0-2,1 0 0 28,-1-3 0-28,4-3 0 2,12 2 0-2,-1-3 0 35,1 1 0-32,-12-1 0-3,-9-5 0 0,-4-1 0 0,1-8 0 31,4-1 0-30,-1-1 0-1,5 3 0 2,-5 7 0-1,-4 7 0 30,-7 6 0-29,-8 0 0-2,-1 0 0 2,-3 0 0 0,2 0 0 30,-1 0 0-32,2 0 0 0,0 0 0 1,5 0 0 4,-1-3 0 27,5-7 0-31,-2 10 0 1,0 0 0-2,-9 0 0 4,-9 0 0 28,-7 0 0-31,-6 0 0 0,-5 0 0 1,5 0 0 0,8-4 0 26,10-9 0-26,9 0 0-1,1-1 0-1,7 6 0 28,-1 3 0-27,-9 5 0-1,4 0 0 2,-13 0 0 3,4 0 0 22,1 0 0-25,-1 0 0 0,4 0 0-2,1 0 0 32,-1-7 0-30,0-4 0-1,-3 5 0 0,1 5 0-1,-3-3 0 29,2 4 0-29,-8-5 0 1,6-3 0-1,-8-4 0 33,-3-5 0-31,2-5 0-2,-5-4 0 2,-7 2 0 0,0 4 0 29,0 6-5-31,-10 11 3 0,2 3 2 2,-2 0-1 3,6 0 1 25,-2 0-1-28,9 10-4-1,2 7 5 1,6 4-6-2,7-2 2 30,0 15-4-30,5 11-3 2,0 5 0-2,-1 4-8 32,-11-5 4-29,-2-10 6-3,-14-9 9 1,-5-8 0-1,-3-5 1 32,-9-9-1-32,3-2 0 0,2-6-1 1,4 0 1 5,-1 0 0 24,7 0-1-28,3 0 0-2,5 0 2 2,-7 0-2 1,0 3 2 26,-5 10-2-27,-8 4 1-2,0 0-1 1,-4-2-1 29,-2 0 1-28,2-7 1-2,-4-6-1 2,0-2 0-1,4 0-3 30,-8 0 4-29,1 0 0-2,-4 0 0 3,-1-2-2-2,-3-5 4 29,1 6-4-30,-5-3 5 3,4-1-6-3,4-1 3 5,7-5-1 25,4 0 1-29,1-1-2-1,3-3-7 2,-2 5 3 0,0-2 1 26,-7 4 0-28,-4 3 1 1,2 3 3 2,-5 2 1 25,-2-7-2-26,-2 1 2 0,-3-1-4-2,4-3 3 26,-2-1-3-24,2 3-2-2,-1 0-3 1,1 8 6 5,-7 0 2 20,-4 0-2-23,-5 0 2-1,-4 0 0-2,-5 0 0 32,5 0 0-31,5 0-3-1,2 0-3 2,10-4 4 0,0-1-2 24,-2 2 3-26,-4-3 0 2,-2 4 0 0,-16 0 2 28,-6 2 0-29,-3-3 0 0,0-7 0 0,0-12-8 30,0-20-7-30,-16-17 11-1,1-17 1 0,2-20 5 2,9-15-2 26,4-16 0-27,0 1 0 1,0 9-1-1,10 15-1 28,4 16-5-27,2 29-46-2,-8 25-21 2,-8 32-27-1,0 42-74 27,0 14-133-28,0 17-382 2</inkml:trace>
    </iact:actionData>
  </iact:action>
  <iact:action type="add" startTime="7295">
    <iact:property name="dataType"/>
    <iact:actionData xml:id="d1">
      <inkml:trace xmlns:inkml="http://www.w3.org/2003/InkML" xml:id="stk1" contextRef="#ctx0" brushRef="#br0">7537 4423 83 0,'0'0'768'8,"0"0"-613"20,0 0-36-26,0 0 13-2,0 0-50 1,0 0-25 27,1020-45 3-28,-855 45-11 1,-33 0 9-1,-33 17-8 25,-43 0-4-25,-38-4-10 2,-36 4 2 24,-121 3-3-25,-83-5-29-1,-78-13-4 2,-22-2 0 24,11-8-1-26,30-21-1 1,41 7 2-1,52 14 1 26,60 5-5-26,55 3 2 3,58 0-5-2,25 0 5 26,105-3 3-25,66-5 12 0,59-1 8-2,13 5-21 26,-24 4-1-25,-38 0-1 0,-50 0 0 1,-47 21 5 23,-46-2 13-24,-29 1 7 0,-19 1 1 2,-54-5-5 22,-52-4-15-25,-30-7-4 2,-9-5-4 2,20 0 2 21,37 0 0-23,31 0 2 0,38 5 3-1,19 2-4 27,0 0 2-26,80 10 12-2,56 3 22 2,37 0-25 1,12-7-9 23,-21 1-6-25,-46 3 4 2,-52-2-1-2,-41 0 4 30,-25 2-3-29,-57 1-1-2,-43-1-11 2,-31-5 1 24,-10-12 3-25,5 0-6-1,2 0-42 2,33-26-57 3,30-2-84 22,68 18-117-24,3 3-874-2</inkml:trace>
    </iact:actionData>
  </iact:action>
  <iact:action type="add" startTime="8324">
    <iact:property name="dataType"/>
    <iact:actionData xml:id="d2">
      <inkml:trace xmlns:inkml="http://www.w3.org/2003/InkML" xml:id="stk2" contextRef="#ctx0" brushRef="#br0">15726 4385 809 0,'0'0'202'28,"0"0"-46"-26,0 0 5-1,0 0-50-1,0 0-29 29,0 0-8-27,0 0-21-2,1221 38-4 1,-1020-38-13 27,-35 0 6-26,-39 0-10-2,-41 0 5 2,-33 0-5 27,-31 0 2-29,-22 0-6 0,-25 0-3 3,-88 0-25-1,-74 2-1 36,-65 7 1-37,-22-9 7-1,3 0-7 0,28-9-1 3,50-4-4-2,52 13 1 52,56 0 3-51,47 0-2-2,38 0 3 0,43 0 2 0,92 0-1 2,65-6 9-2,40 4-3 4,-4 2-2 26,-35 0-1-30,-49 8 3 2,-56 25-3-2,-42-5 7 33,-38 0 6-33,-16-3 7 2,-51-1-24-1,-64-7 0-1,-41-9 0 51,-21-8 0-50,6 0 0 1,25 0 0-2,24 0 0 0,42 0 0 0,37 0 0 0,35 0 0 3,8 0 0 40,24 3 0-43,44 24 0 0,13 12 0 0,-1 10-8 2,-21-1-29 0,-18-4-28 71,-12 0-53-73,-12-4-68 0,-17-28-46 0,0-4-161 0</inkml:trace>
    </iact:actionData>
  </iact:action>
  <iact:action type="add" startTime="12222">
    <iact:property name="dataType"/>
    <iact:actionData xml:id="d3">
      <inkml:trace xmlns:inkml="http://www.w3.org/2003/InkML" xml:id="stk3" contextRef="#ctx0" brushRef="#br1">21266 4494 592 0,'0'0'596'6,"0"0"-462"-2,0 0-40 24,0 0-29-28,0 0-38 2,0 69-5-1,-1-47 12 27,-2 7 14-28,-6 6 16 1,9 3 5-1,-1 13-15 27,-9 5-6-27,1 9-6 2,-2 2-14-2,-5-1-1 25,0 3-9-25,3-2-4 3,-2-3-4 0,5 1-2 24,3 0 3-27,4 2 2 2,1-5 10 2,2 0-17 2,0-2-6 22,0-2 0-26,0 7 0-2,0 1 0 1,0-2 0 3,0 0 0 24,0-2 0-27,0-8 0 1,0-13 0 0,0-13 0 23,2-13 0-25,1-7 0 2,-3-8 0-1,4 2 0 25,-4-2 0-24,0 7 0 0,0-2 0-1,3 1 0 26,0-6 0-27,0 0 0 2,1 2 0-2,2 3 0 27,7-1 0-26,1 2 0 1,15-4 0-1,5-2 0 26,11 0 0-27,14 0 0 2,5 0 0-1,13-2 0 24,10-18 0-24,7 0 0 1,10-2 0 0,9-1 0 24,2 3 0-23,8 1 0-1,-5 2 0-2,-1 5 0 4,-7-1 0 26,5-1 0-30,1 3 0 2,11-1 0-2,11 0 0 34,2 10 0-32,10-1 0-2,2 3 0 2,4 0 0-2,1 0 0 29,-3 0 0-29,-6 0 0 1,-8 3 0-1,-2-1 0 27,-2 2 0-25,2-4 0-2,-8 0 0 2,-1 0 0 26,-4 0 0-28,0 0 0 2,2 0 0-2,9 0 0 28,5 0 0-26,1 0 0-2,-3-6 0 2,2-2 0 2,-6 5 0 25,-5 0 0-29,3 3 0 2,4-3 0-2,-8 0 0 29,4 0 0-29,-13 1 0 0,5 2 0 2,-2 0 0 25,-5 0 0-26,-2-3 0 1,-12-7 0-2,-4 10 0 25,4-7 0-23,4 5 0-1,6-2 0-1,9 1 0 26,-5 3 0-25,2 0 0 1,-7 0 0-1,-6 0 0 25,11 0 0-26,-2 0 0 2,6 0 0 0,-2 0 0 25,0 0 0-25,-2 0 0 0,-8 0 0-1,3 0 0 24,-9-1 0-25,3-4 0 2,4 5 0-1,-11 0 0 26,-9 0 0-25,-1 0 0 0,-6 0 0-2,-7 0 0 8,0 5 0-4,-1-5 0 26,8 0 0-30,3-5 0 1,6-17 0-1,-4-3 0 7,-5 0 0 23,-2 8 0-30,-8 5 0 1,-7 10 0 0,-5 2 0 5,-7 0 0 25,-3 0 0-30,-4 0 0-1,3 0 0 1,3 0 0 2,5-3 0 24,8-5 0-27,-3-6 0 1,-1 2 0 4,-3 7 0 2,-7 2 0 21,-8 3 0-27,2 0 0 1,2 0 0-2,3 0 0 33,5 0 0-31,7 0 0-2,8 0 0 1,8 0 0-1,1 0 0 30,-1 0 0-30,-1 0 0 2,-13 0 0-2,-14 0 0 29,-4 0 0-27,-12 0 0-2,0 0 0 2,-7 0 0-1,3 0 0 30,0 0 0-31,0-2 0 2,-5-5 0-2,-1 2 0 29,-5 0 0-27,2 5 0-2,-7 0 0 1,-2 0 0 4,-1 0 0 26,-5 0 0-30,5 0 0 0,-6 0 0 0,2 0 0 1,-2 0 0 28,-3 0 0-30,2 0 0 2,-3 0 0-2,0 0 0 29,-2 0 0-27,-1 0 0-1,0 0 0-1,0 0 0 30,0 0-2-27,0 0-11-3,3 0 4 2,1-4-2-2,2-32 2 32,4-29 0-32,-5-33 9 0,8-18 0 2,1-15 0 1,1-13 0 28,-1 2-1-30,2 9-2-1,-3 26-2 2,-5 41-1 0,-3 31-27 27,-5 23-6-29,0 12-27 2,0 0-26 0,0 0-36 1,2 0-98 28,18 0-120-31</inkml:trace>
    </iact:actionData>
  </iact:action>
  <iact:action type="add" startTime="16076">
    <iact:property name="dataType"/>
    <iact:actionData xml:id="d4">
      <inkml:trace xmlns:inkml="http://www.w3.org/2003/InkML" xml:id="stk4" contextRef="#ctx0" brushRef="#br1">21996 4575 185 0,'0'0'818'34,"0"0"-661"-32,0 0-31-2,0 0-10 2,0 0-41-2,0 0-14 29,266-14 5-26,-235 14-16-3,-7 0-8 3,-3 0 3-2,-8 0-9 29,-3 0-9-30,-6 0-10 2,-4 0 1-2,0 0-14 28,-14 0 0-28,-60 2-4 1,-41 20 0 0,-31 5 1 28,-2-5 2-29,10-7-3 0,18-7-4 2,20 1 3 25,29-5-3-27,25 5 4 0,27-4 0 2,19-5 1 4,20 0 0 21,76-8 0-25,44-24 5-1,42 2 3-1,7 8 12 31,-7 10 4-30,-35 12 7-1,-44 0-2 2,-45 0-11 26,-32 0 3-26,-26 0 9-2,-7 0-24 1,-70 17-7 1,-46 8 0 4,-25-3 0 23,-8-9 0-28,5-8 0 2,26-1 0-2,28 0 0 22,38 2 0-22,31 2 0 1,17-5 0 0,11 1 0 25,49-2 0-26,54-2 0 1,35 0 0-2,2 3 0 28,-22 2 0-28,-31 4 0 1,-40-4 0-1,-26 1 0 29,-21 3 0-28,-61 8 0-1,-61 1 0 2,-45 5 0 25,-4-8 0-26,3-6 0 1,22 4 0-2,20 1 0 6,39 6 0 24,33-3 0-28,31 0 0-1,23 4 0-1,49 5-24 5,55 4-17 24,47-4-75-28,26-11-71 1,-87-15-33-2,-6 0-138 30</inkml:trace>
    </iact:actionData>
  </iact:action>
  <iact:action type="add" startTime="17128">
    <iact:property name="dataType"/>
    <iact:actionData xml:id="d5">
      <inkml:trace xmlns:inkml="http://www.w3.org/2003/InkML" xml:id="stk5" contextRef="#ctx0" brushRef="#br1">28304 4355 127 0,'0'0'832'5,"0"0"-592"-5,0 0-94 28,0 0-43-26,0 0-20 0,0 0-1-2,0 0-26 3,642-2-1 25,-438 2-11-28,8 0-22 3,-6 0-7-2,-25 0-3 24,-46 0 0-25,-42 0-6 2,-40 0 13 25,-29 2-6-27,-45 15 2 2,-105 9-16 1,-71 10-42 21,-68 3 37-22,-2-13 6 0,-3-4 0 2,31-8-2 4,42-6-2 18,56 1-2-24,65-6 3-1,39-3 3-1,37 0 3 29,25 0 0-28,82 0 27-1,70 0-1 2,45 6-8 26,8 5-14-28,-18 0-5 2,-48 1 8-2,-48-5-7 5,-58 0 8 4,-35-2 2 22,-23-5 13-31,0 11-8 2,-43 4-18-2,-39 11-3 2,-28 4-3 27,-6-2 5-27,13-1-2-2,15-3-2 1,18-7-5 28,27-6-5-29,23-7-19 1,9-4-15-1,11 0-23 6,0 0-41 23,0 0-43-28,15 5-53 0,4 8-335 0</inkml:trace>
    </iact:actionData>
  </iact:action>
  <iact:action type="add" startTime="19763">
    <iact:property name="dataType"/>
    <iact:actionData xml:id="d6">
      <inkml:trace xmlns:inkml="http://www.w3.org/2003/InkML" xml:id="stk6" contextRef="#ctx0" brushRef="#br2">740 5123 954 0,'0'0'286'6,"0"0"-144"23,0 0-34-27,0 0-27-2,0 0-49 1,0 0-6 3,421-9 12 24,-219 1-5-26,23-12-2-1,24-5 7-1,12-4-9 33,-20 4 7-32,-20 5-5-1,-40 8-4 2,-30 11-6-2,-29 1 6 31,-29 0-15-31,-37 0 5 1,-28 0-9 0,-22 0-1 29,-6 0-5-29,0 0-2-1,-55 1 0 2,-69 35-4 2,-53 2 4 23,-57-1 0-25,-34-12 4-1,-18-13-3-1,-5-12-1 5,20 0-1 25,34 0-1-29,49-5-1 0,56 5 2-1,58 0-2 32,42 0 6-28,32 0-4-4,26 0 2 0,105 0 6 2,86 0-7 24,87 0 1-26,52 0 3 2,-3 0-3 0,-31 0-1 23,-41 0-4-22,-57 0 3-1,-43 24 2-2,-49-1 2 28,-40-3-1-28,-44-10 3 1,-27-1 6 0,-21-4-6 8,-32 12-5 18,-89 8-5-26,-71 5 4-1,-66-6 2 2,-40-9 0 1,-21-10 0 27,11 1 12-28,11 0-10 0,44 2 2-2,45 1-5 27,63-5 4-26,58-4-8 0,49 0 7-1,38 0-3 5,88 0 2 23,102 0 4-27,94 0-3 0,72 0-3 1,9-8 0 24,-20 0 0-26,-60 4 0 1,-61 4 0 4,-74 0 0 20,-63 0 0-24,-53 0 0-1,-34 0 0 2,-34 0 0 28,-103 0-3-29,-78 0 3-1,-75 0 1 1,-34 0 1 25,-6 0-2-24,13 16 0-2,43 9 0 1,65 2 0 4,69 3 0 19,60-6 0-22,55-10 0-1,41-12 0 4,118-2 0 20,86 0 0-24,84-5 0 1,30-17 0 0,-28 0 0 23,-45 7 0-25,-69 9 0 2,-70 6 0-1,-55 0 0 23,-34 0 0-23,-33 0 0 1,-16 0 0 1,-77 13 0 24,-31 4 0-27,-33 4 0 2,-1-12 0 1,-6 1 0 25,12-1 0-27,12 2 0-1,27-2 0 1,28 3-77 4,26-5-77 26,59-7-130-31,0 4-96 1</inkml:trace>
    </iact:actionData>
  </iact:action>
  <iact:action type="add" startTime="32939">
    <iact:property name="dataType"/>
    <iact:actionData xml:id="d7">
      <inkml:trace xmlns:inkml="http://www.w3.org/2003/InkML" xml:id="stk7" contextRef="#ctx0" brushRef="#br2">2138 1320 865 0,'0'0'281'2,"0"0"-196"-1,0 0-33-1,0 0 17 25,0 0-15-23,0 0-21 0,0 0 10-2,-210 30 6 25,144 2-7-25,-3 5 7 2,4 10-5-1,-10 7 4 25,1 3-12-26,-6 1-8 0,3-2-9 25,2 0-7-24,3 6 1 1,3-2 3 0,4 4-1 23,6 0-2-25,2 5 3 4,5-8-6-3,0 3 6 24,4 6-10-24,-4 4 1 1,-2 7-4-1,6-2 2 24,-4 0 1-24,7-4-6 0,-1 7 3 1,2 2 0 27,-2 3-3-28,3-3 1 1,2 2 2-2,8-5-1 9,-1 6 0 19,1 6 1-27,16 2-2-1,2 6 5 2,11-2-4 0,4-3 6 23,0-7-6-25,0-5 0 1,26-3 1 5,7 8-3 21,0 2 4-25,7 5-4 0,0 0 2-2,4-4-2 5,1-3 0 23,8-1 1-28,11-6 3 2,0-1 1-1,8-10 2 28,5-1 5-27,-2-11 4-2,-6-11-4 1,3-5-9 27,-2-10 2-26,5-8-5-2,9-6 0 1,10-1 0 5,1-1 0 1,-3 0 0 24,-3 2 0-29,-4-2 0-2,-1-4 0 3,9 2 0-2,7-8 0 35,9 1 0-36,11-6 0 1,0-2 0 1,4 0 0-2,0-2 0 29,5-28 0-27,0-9 0-1,0-5 0-1,-1-4 0 5,1-3 0-1,-9 6 0 27,6 3 0-29,-2 0 0-1,-4 3 0-1,2-6 0 28,-2-6 0-26,-1-6 0-1,-8-7 0-1,2-8 0 8,1-14 0 23,-10-6 0-28,-3-9 0-3,-21-3 0 1,-12 3 0-1,-13 6 0 6,-13-2 0 25,-5-4 0-30,-7-3 0 1,-4-12 0-2,2 8 0 2,-5 9 0 28,3 15 0-28,1 12 0-1,-3-5 0-1,-6-8 0 29,0-19 0-28,-8-19 0 1,-9-20 0-2,-1-9 0 5,0 0 0 3,-14 12 0 24,-16 16 0-31,-10 23 0-1,4 26 0 2,-4 19 0 0,-4 12 0 29,-20 6 0-29,-20 2 0-2,-33-4 0 1,-37-6 0 4,-40 5 0 24,-34-7 0-29,-19 5 0 2,-7 4 0-2,13 9 0 5,30 1 0 23,29 4 0-26,36-4 0 0,31 7 0-2,26 2 0 8,29 7 0 21,28 5 0-27,6 8 0-2,3 0 0 1,3 45 0 1,-3 24 0 29,11 10-50-29,12 0-135-1,0-51-157-1,0-6-349 6</inkml:trace>
    </iact:actionData>
  </iact:action>
  <iact:action type="add" startTime="34778">
    <iact:property name="dataType"/>
    <iact:actionData xml:id="d8">
      <inkml:trace xmlns:inkml="http://www.w3.org/2003/InkML" xml:id="stk8" contextRef="#ctx0" brushRef="#br2">7231 5668 954 0,'0'0'226'4,"0"0"-92"23,0 0-23-26,0 0-47 0,0 0-11 0,0 0-8 3,0 0-1 26,381 53 3-28,-284-53-2-2,16 4 4 2,18 9-13 26,15 13-8-27,18 16 3-1,5 2 9 3,11 7-13 23,-7-3 1-24,-8-8-5-2,-12-10 6 2,-5-13-3 0,2-10-19 25,-7-7-7-25,-5 0 0 0,-3-13 0-2,-2-11 0 33,5 0 0-29,8 11 0-4,9 1 0 2,9 7 0-2,4 2 0 27,5-2 0-25,8-1 0-2,0-5 0 1,3-6 0 5,10-3 0 21,6 3 0-25,5 8 0-2,5 9 0 1,2 0 0 27,-2 3 0-26,1 23 0-2,2-7 0 1,-8-11 0 4,-17-8 0 25,-7 0 0-28,-11-19 0-2,-9-19 0 2,-13-6 0 28,5 6 0-25,-2 6 0-5,-1 1 0 0,-3 6 0 0,-6 2 0 5,0 4 0 4,-1 5 0 22,11 0 0-29,-3 0 0-2,5 4 0 3,1-3 0-2,4-4 0 32,3 3 0-30,-4 1 0-3,-1-5 0 3,2 5 0-3,9-2 0 26,7-1 0-24,-2-7 0 0,-7-5 0-2,-14-2 0 6,-6-7 0 25,-7 8 0-30,-2 1 0-1,-11 9 0 2,-9 2 0 0,-12 4 0 28,-7-2 0-28,-4 3 0 0,-18 2 0-2,-15-2 0 26,-11 4 0-24,-24 4 0-1,-12 1 0-1,-10 3 0 5,-3 0 0 26,0 0 0-31,0 0 0 2,0 0 0-2,0 0 0 29,0 0 0-29,-21 0 0 0,4 24 0 2,3-8-125 29,14-16-217-29,0 0-194-2</inkml:trace>
    </iact:actionData>
  </iact:action>
  <iact:action type="add" startTime="35980">
    <iact:property name="dataType"/>
    <iact:actionData xml:id="d9">
      <inkml:trace xmlns:inkml="http://www.w3.org/2003/InkML" xml:id="stk9" contextRef="#ctx0" brushRef="#br2">22025 5348 852 0,'0'0'197'34,"0"0"-80"-34,0 0-3 0,0 0-13 1,0 0-36 0,0 0-13 31,0 0 4-30,413-75-11-2,-313 53-7 0,10 7-5 3,0 3 4 23,5 7-9-25,1 5 7 1,-5 0-9 26,7 0 4-26,-2 0 2-2,-2 0 5 2,6 0-6-1,-1 0-14 25,3 0 1-24,-5-15-12-2,-4-2 4 2,2 6-5 26,8 9 5-26,2 2 0-2,-5 0 7 2,2 13 5 2,-9 7-16 21,0-6-6-22,2-9 0-1,2-5 0-2,3 0 0 24,1 0 0-24,-8-7 0 1,-2 0 0 4,-8 7 0 2,0 0 0 18,-3 0 0-25,4 0 0 2,1 4 0 0,5-1 0 26,0-3 0-26,-5 0 0-1,-1 0 0-1,-4 0 0 26,0 0 0-24,10 0 0 0,2 0 0-2,7 0 0 25,-1 0 0-24,6 0 0 0,9 0 0 1,8 0 0 23,12 0 0-25,-2 0 0 3,7 0 0-1,3 0 0 23,-2 0 0-23,9 0 0 0,-1 2 0 3,-3 6 0 22,1-1 0-25,-2 4 0 0,-1 2 0-2,8 0 0 4,-7 2 0 25,1-6 0-29,4-3 0 2,2-6 0-2,-1 0 0 28,8 0 0-26,-10 0 0-2,10 0 0 2,-8 0 0 2,0 0 0 22,-11 0 0-23,-11-3 0-1,-3-11 0-2,-11 1 0 29,1-3 0-27,-14 6 0-2,-8-5 0 2,-11 2 0 27,-15 1 0-29,-20 0 0 0,-9 4 0 2,-12 3 0 3,-11-1 0 25,-6 4 0-29,-6-2 0-1,-6 2 0 2,-12 2 0 0,-1-3 0 25,-3 3 0-27,0-3 0 2,0 3 0-1,0 0 0 25,0 0 0-24,0 0 0-1,0 0 0 1,0 0 0 29,0 0 0-31,-4 0 0 1,-27-3-68-1,-21 3-149 27,24 0-99-25,-9 0-171-2</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3-29T04:03:39.98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act:action type="add" startTime="14146">
    <iact:property name="dataType"/>
    <iact:actionData xml:id="d0">
      <inkml:trace xmlns:inkml="http://www.w3.org/2003/InkML" xml:id="stk0" contextRef="#ctx0" brushRef="#br0">24061 14250 376 0,'29'10'151'1,"-29"-10"-58"1,6-4-31-2,3-2-11 31,-21 6-14-30,12-3-7-1,3 1-4 2,-3-3 2 0,-29-2-1 31,-1 4 4-33,-7-2-5 1,-11 0 0-1,-5-4 0 32,-18 9-4-30,-9 5-11-2,8-5-11 0,11 4 0 1,-7-8 0 31,8 4 0-32,-12 7 0 0,6-15 0 1,23 16 0 26,-12-1 0-27,1 8 0 0,-2 7 0 1,-8 7 0 28,7 4 0-28,-3 4 0-1,-4-1 0 1,7 9 0 27,6 0 0-28,-22 5 0 0,17 13 0 1,12-4 0 26,0 26 0-25,1-4 0-2,-7-7 0 1,5 28 0 29,-11-5 0-29,15-14 0-1,-2-1 0 1,2 2 0 28,14 6 0-28,-13 23 0-1,20-7 0 1,-3 7 0 2,3-18 0 27,20-9 0-29,0-4 0-1,7-1 0 2,6 1 0 26,1-1 0-26,23 13 0-2,-20-1 0 1,25 9 0 2,-1-5 0 26,4-18 0-28,-6-12 0 0,-1 7 0-1,1 13 0 26,8 9 0-26,-10-10 0 1,12-1 0 3,-8-26 0 23,9 3 0-26,14-10 0 0,9-3 0-1,-5 0 0 23,-2-17 0-23,-9 1 0 2,-3-6 0 2,-4-3 0 24,26-7 0-26,-4 0 0-1,19-2 0-1,2 4 0 24,-16-13 0-23,11-6 0 0,20-6 0 6,-23 6 0 19,-1-9 0-26,-4 4 0 0,0 5 0 2,-11 0 0 26,-21 0 0-28,16-5 0 1,6 5 0-1,1-12 0 23,-2-2 0-22,11-7 0 0,-16-3 0 24,4 1 0-25,-3-10 0 0,-10-18 0 3,22-14 0 22,-21 7 0-24,-2-36 0 0,13-37 0 2,-6-2 0 27,-15 27 0-30,3 0 0 1,-21 7 0-1,-8 11 0 26,-11 7 0-25,5-1 0-1,-4 7 0 2,9-5 0 26,-10 10 0-28,7-16 0 1,12-2 0 0,-2-27 0 26,-8 5 0-27,10 1 0 0,-11-9 0 3,-4 17 0 23,-13 0 0-26,3 5 0 1,-6 6 0 2,-2-11 0 22,-16-29 0-25,1-9 0 1,-7-36 0 4,-14 51 0 19,-13 36 0-24,-8 36 0 1,-26 7 0 25,-28 17 0-26,-9 11 0 0,-19 0 0 2,-2 8 0 28,18 1 0-29,18-3 0-1,29 3 0 1,14 10 0 26,15 8 0-27,20-5 0 0,15-10 0 1,1 12 0 27,-3-7 0-28,2-2 0 0,12 7 0 2,3 4 0 23,-25 4-146-25,38-1-135 0</inkml:trace>
    </iact:actionData>
  </iact:action>
  <iact:action type="add" startTime="15865">
    <iact:property name="dataType"/>
    <iact:actionData xml:id="d1">
      <inkml:trace xmlns:inkml="http://www.w3.org/2003/InkML" xml:id="stk1" contextRef="#ctx0" brushRef="#br0">31196 13188 367 0,'3'0'122'6,"-6"3"-54"18,6-6 2-24,0 3-6 2,-14-3-22-1,-20 3-6 27,3-6 6-27,-21 18-3-1,-5-12-7 1,-17 11-4 23,-13 6-2-24,-2 3-3 1,5 14-4 26,-1-10-3-26,12 11-1-1,-1 1-1 1,6-2-14 26,21 0 0-27,-5 0 0 0,-3 7 0 4,-8 19 0 25,8 7 0-29,12 9 0 1,8-9 0-1,4 20 0 5,1-2 0 23,22 2 0-28,-5-9 0 0,7 12 0 5,8 14 0 22,11-2 0-27,8-7 0 0,-5-22 0 2,1 0 0 27,-2 3 0-28,14-11 0-1,8 11 0 2,-1 7 0 2,5-15 0 22,-12-7 0-26,20-4 0 2,-7-1 0 24,7-16 0-25,9 4 0-1,11-14 0 1,12 2 0 29,8-2 0-29,-2-6 0-1,-2-1 0 1,-11-6 0 2,-2 10 0 23,14-17 0-25,-14-10 0-1,-4 0 0 5,0-24 0 25,13 8 0-30,-14 2 0 0,-4-11 0 2,3 3 0 1,-13-3 0 23,1 5 0-25,2-21 0-1,-2 8 0 5,6-32 0 20,6-13 0-25,3-3 0 1,-4-28 0 1,-11-19 0 23,-8 26 0-24,-6-3 0 0,-12 15 0 2,-5-4 0 24,-6-1 0-26,-12-9 0-1,-11 25 0 3,-26 15 0 22,1-10 0-25,-28-10 0 2,-23 2 0 0,-19-14 0 28,-34 10 0-29,14 22 0-1,2-7 0 1,-10 1 0 6,13 16 0 20,3 7 0-27,26 8 0 1,4 7 0-1,14 4 0 29,-1 6 0-27,18 16 0-2,-2 10 0 1,6 6 0 25,-12 17 0-26,4 9 0 1,-4-8 0 2,2 4-67 23,10-6-87-23,10-5-112-3</inkml:trace>
    </iact:actionData>
  </iact:action>
  <iact:action type="add" startTime="17483">
    <iact:property name="dataType"/>
    <iact:actionData xml:id="d2">
      <inkml:trace xmlns:inkml="http://www.w3.org/2003/InkML" xml:id="stk2" contextRef="#ctx0" brushRef="#br0">8150 17376 214 0,'5'8'190'2,"0"-13"-77"22,-5 10-26-24,6-5-14 0,8 3-28 4,25-3-8 19,16 9-10-23,38-18-2 1,38 18 1 26,43-18 1-27,23 6-2 0,8 25-4 2,16-2 0 24,-14 5-2-25,-20 23-5 1,-19-3-1-1,-18-8-7 27,-7 3 1-27,12-27-4-1,0 4 3 1,-8-11-3 29,3-18 1-29,-16-3-1-1,-14 11 0 2,-16-18-1 1,-27 7 0 22,-13 15 1-24,-32-13-2 1,-23 13 2 1,-18 7-3 22,5-7 0-25,-1 0 0 1,-5 6 0 2,-28 0 0 28,-73 5 0-30,-39 9 0-1,-23-18 0 2,-43 4 0 26,-13 11 0-27,-8-8 0-1,18-4 0 1,-47-5 0 29,5 0 0-29,-5 0 0-1,17 5 0 1,10 7 0 34,24 8 0-34,23-13 0-1,22 11 0 0,31-4 0 1,24 3 0 3,15-6 0 28,21-4 0-30,45 5 0-2,27-16 0 1,11-5 0 1,9 5 0 29,-7 4 0-31,52-19 0 0,50-1 0 1,23 7 0 4,32 9 0 26,41 8 0-31,37 4 0 0,36-3 0 1,-6-22 0 4,-16 4 0 26,-38 7 0-31,8 6 0 0,-58 0 0 1,-20 6 0 28,33 1 0-29,1 3 0 0,-8-7 0 1,-1-18 0 34,-27 10 0-32,-20-1 0-3,-32 0 0 0,-14 1 0 0,-29 2 0 30,-15-2 0-30,-31-2 0 0,-8 7 0 1,-4 7 0 2,1-7 0 27,-39-7 0-29,-82 7-1-1,-60 7 1 1,-53-19 1 32,-63-8-1-33,-8 1 0 1,-8 7 0 0,-22 28 0 0,21 5 0 30,20-7 0-30,35 3 0-1,53-22 0 2,52-7 0 3,34 9 0 26,40-2 0-31,41-1 0 0,43 6 0 1,6 0 0 30,-3 0 0-30,2 0-25-1,23 31-30 1,-9 14-44 1,-16 4-96 29</inkml:trace>
    </iact:actionData>
  </iact:action>
  <iact:action type="add" startTime="20097">
    <iact:property name="dataType"/>
    <iact:actionData xml:id="d3">
      <inkml:trace xmlns:inkml="http://www.w3.org/2003/InkML" xml:id="stk3" contextRef="#ctx0" brushRef="#br1">27159 14070 174 0,'4'-5'247'4,"-8"7"-150"29,4 4-34-33,-10-9-17 0,-21 13-13 2,-14-3-5 0,2 5 1 25,-14-18-5-26,-4 12-4-1,6-8-1 2,-14 2 4 23,12 2 1-25,-14 9 1 1,2 3-3 25,14 0-7-25,-31 7-2-1,9 9-3 3,-14 6-1 25,4 12-1-27,-10 14 3-1,13-9-3 1,11 9 1 23,-4-3 0-24,1 11-1 1,12 3-1 1,-3 6 2 25,9 5 0-26,-6 5-1-1,12 16 1 3,-4 0-4 26,18-9-3-29,-6-12-2 0,14 8 0 1,1 1 0 27,4 0 0-28,12-4 0 0,8 15 0 1,10-12 0 25,8-1 0-25,8 12 0 1,6-4 0-1,7 2 0 24,6 6 0-25,7-2 0 1,12 2 0 3,-8 11 0 22,1-32 0-26,0 8 0 1,12 14 0 1,-5 3 0 28,1-12 0-30,5-11 0 0,-9-3 0 1,4-18 0 28,5-5 0-29,0-23 0 1,2-2 0 0,6-1 0 27,8-10 0-27,0-7 0-1,-1-2 0 1,-14 3 0 30,15-15 0-31,1 10 0 0,-20-10 0 1,28-3 0 3,4 4 0 22,5 1 0-26,-20-10 0 1,-5-4 0 2,6-3 0 24,-13 4 0-27,9 0 0 2,6-14 0 0,8-12 0 24,-8 0 0-26,-9 3 0 2,15-4 0 0,-21 1 0 25,-2-3 0-25,-6 3 0-2,2-4 0 1,7-17 0 23,-2-3 0-24,-7-6 0 2,2-17 0 1,-7-2 0 3,-4 2 0 19,-2 6 0-25,-3 11 0 1,-4 5 0 5,-5 5 0 20,4 4 0-26,-12-15 0 1,4-2 0 3,-7-26 0 21,9-11 0-25,-9 1 0 1,-18-9 0 0,3-21 0 26,-11-15 0-27,-15-4 0 1,-23-13 0 25,-15 15 0-26,-17 15 0 1,2-10 0 0,-8 14 0 23,-15 1 0-23,-9-10 0-1,-8 24 0 3,6 16 0 27,-1 4 0-30,-3 17 0 0,-5-19 0 1,6 12 0 29,12 23 0-29,3 18 0-1,-2 14 0 2,-14 19 0 27,-8 15 0-29,2-10 0 0,-6 18 0 1,24-6 0 2,-5 10 0 27,23 4 0-30,13-1-8 2,-6 6-86-2,20-16-50 34,19 15-84-33</inkml:trace>
    </iact:actionData>
  </iact:action>
  <iact:action type="add" startTime="21624">
    <iact:property name="dataType"/>
    <iact:actionData xml:id="d4">
      <inkml:trace xmlns:inkml="http://www.w3.org/2003/InkML" xml:id="stk4" contextRef="#ctx0" brushRef="#br1">31178 15906 184 0,'8'0'54'3,"5"0"3"20,-9-8 18-22,-8 11-31-1,7-3-2 1,-3 5 23 25,-6-5-3-25,12 0-8 0,-6-3-11 1,-3 6-7 22,3-6-7-24,-8 3-8 1,-32-5-4 24,-17 1-3-25,-27 1 15 1,3 0-7 1,-12 9-2 22,-2 11-6-24,15-3-3 1,-9 3 0 25,5 11 0-26,-1-5-3 0,5 20 1 2,2 4 3 24,-9 9-2-25,7 22 2-1,9 10-2 3,0 5 1 23,16 7-4-26,10 2 0 1,-17 23 0 2,24-14-1 23,11-2 1-25,-26 16-5-1,37-1-2 3,9-23 0 21,7 5 0-24,19-12 0 1,19 6 0 23,24 1 0-23,6-9 0-1,13 15 0 3,-15-14 0 24,52 14 0-27,-9-18 0 1,9-4 0 1,6-15 0 24,10-9 0-25,13-14 0 0,13-22 0 1,-31-12 0 29,4-16 0-31,-30-7 0 0,-9-15 0 0,-4-1 0 27,-16 5 0-25,-1-3 0-2,11 7 0 1,-3-16 0 28,10-4 0-29,-11-5 0 1,1-9 0 0,-1-26 0 4,20-15 0 25,-41-23 0-30,-5-4 0 0,-11-4 0 2,-2 3 0 30,-21-29 0-32,-7-31 0 0,-17 3 0 2,-5 21 0-1,-7 31 0 30,-1-12 0-31,-13 16 0 0,-8 23 0 1,-9 10 0 26,-19 23 0-26,-34 6 0-1,-35 16 0 2,-9 17 0 30,-14-6 0-32,-1 2 0 0,-16 10 0 1,12-8 0 0,2 11 0 28,37 5 0-28,18 18 0-1,25 3 0 3,2 8 0 26,27-4 0-29,0 4 0 1,23 8 0-1,3-8 0 28,9 22 0-27,5 21-26-1,28 18-77 1,11-14-115 27</inkml:trace>
    </iact:actionData>
  </iact:action>
  <iact:action type="add" startTime="23129">
    <iact:property name="dataType"/>
    <iact:actionData xml:id="d5">
      <inkml:trace xmlns:inkml="http://www.w3.org/2003/InkML" xml:id="stk5" contextRef="#ctx0" brushRef="#br1">14030 17463 133 0,'11'8'250'30,"-11"3"-160"-30,-5-3-30 0,10 9-10 1,2-12-18 27,4 7-2-28,10 3-3 0,15-10-1 2,32-5-2 23,36 0 2-25,46-5 9 0,38 10-2 3,53-5-7 22,33-11-12-25,21 2 3 1,8 9-4 27,-17-5-2-27,-38 8 2-1,-3 2-2 2,-61 14-1 1,-14-13 1 23,-17-2 1-26,-12-10-7 1,-34 20-2 27,-39-26 2-27,-32 16-3-1,-17-4-1 1,-17-4 0 2,-10 8-1 25,-2-4-2-28,7 3-2 1,-50-10 4 0,-43 7 1 24,-45-2 2-25,-72-4 3 1,-30-11-3 3,-11-3 3 22,-18 12-2-26,-5 16 0 1,-1 9 0 2,30-2 2 24,23-2 0-27,26 4-2 2,4-14-1-1,-7 8-1 26,30-13-2-26,20 10-3-1,36-2 2 3,10-1 0 25,14 1 0-27,24 2 0-1,31-8-1 2,28 0 2 26,9 0-1-28,6-8-1 0,-3 8-1 3,-2-2 2 26,12-2 2-29,71 12 0 0,26-21 0 1,47 22 0 26,72-13 0-27,64 4-1 0,17 0-1 1,0 0-1 23,10 4 1-23,18 13 2 0,-45-12-1 2,-6-1 1 23,-35 11 1-26,-29-30-2 1,-21 11 1 2,-28-22-1 23,-54 7-3-26,-4-16 2 1,-11 13 2 2,-45 5-1 24,-18 12 2-27,-24 5 0 2,-18 0-2 0,10 5 3 23,-23-5-2-24,13 9 0 1,-10 8-2-1,-70 14 2 26,-52 13 0-27,-55-7 1 2,-77-5 1 0,-108-7-1 26,-22 0-2-27,-44-25 2-1,52-8-2 2,28-4 0 23,74-25 0-25,49-5 0 1,38-5 0 3,57-1 0 23,53 9-5-26,47 8-23 0,56-12-14-1,77-37-28 26,32 22-47-26,36 26-86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9C2E4-41DB-45E3-A641-07B59FD43D01}"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B06C19-6DAB-4B77-929C-1531511C31B7}" type="slidenum">
              <a:rPr lang="en-CA" smtClean="0"/>
              <a:t>‹#›</a:t>
            </a:fld>
            <a:endParaRPr lang="en-CA"/>
          </a:p>
        </p:txBody>
      </p:sp>
    </p:spTree>
    <p:extLst>
      <p:ext uri="{BB962C8B-B14F-4D97-AF65-F5344CB8AC3E}">
        <p14:creationId xmlns:p14="http://schemas.microsoft.com/office/powerpoint/2010/main" val="80052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Relativity 102: The Key to the mathematics of relativity.</a:t>
            </a:r>
            <a:br>
              <a:rPr lang="en-US" dirty="0"/>
            </a:b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a:t>
            </a:fld>
            <a:endParaRPr lang="en-CA"/>
          </a:p>
        </p:txBody>
      </p:sp>
    </p:spTree>
    <p:extLst>
      <p:ext uri="{BB962C8B-B14F-4D97-AF65-F5344CB8AC3E}">
        <p14:creationId xmlns:p14="http://schemas.microsoft.com/office/powerpoint/2010/main" val="24993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hoping you know how to add vectors. If we add a bunch of vectors together, we get the result by placing them one after another, tip to tail, and drawing a new vector starting at the tail of the first vector and ending at the tip of the last vector.</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10</a:t>
            </a:fld>
            <a:endParaRPr lang="en-CA"/>
          </a:p>
        </p:txBody>
      </p:sp>
    </p:spTree>
    <p:extLst>
      <p:ext uri="{BB962C8B-B14F-4D97-AF65-F5344CB8AC3E}">
        <p14:creationId xmlns:p14="http://schemas.microsoft.com/office/powerpoint/2010/main" val="3070329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740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start off by talking about the invariance of vectors, or how the same vector can be described in different ways from different points of view.</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13</a:t>
            </a:fld>
            <a:endParaRPr lang="en-CA"/>
          </a:p>
        </p:txBody>
      </p:sp>
    </p:spTree>
    <p:extLst>
      <p:ext uri="{BB962C8B-B14F-4D97-AF65-F5344CB8AC3E}">
        <p14:creationId xmlns:p14="http://schemas.microsoft.com/office/powerpoint/2010/main" val="311416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how vectors are related to the idea of invariance</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14</a:t>
            </a:fld>
            <a:endParaRPr lang="en-CA"/>
          </a:p>
        </p:txBody>
      </p:sp>
    </p:spTree>
    <p:extLst>
      <p:ext uri="{BB962C8B-B14F-4D97-AF65-F5344CB8AC3E}">
        <p14:creationId xmlns:p14="http://schemas.microsoft.com/office/powerpoint/2010/main" val="1535609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using vectors is to describe the separation between two points in a plane. For example, if we have a table with a pencil sitting on it, we can describe the separation between the pencil’s eraser and the pencil’s tip using some basis vectors, Ex and </a:t>
            </a:r>
            <a:r>
              <a:rPr lang="en-US" dirty="0" err="1"/>
              <a:t>Ey</a:t>
            </a:r>
            <a:r>
              <a:rPr lang="en-US" dirty="0"/>
              <a:t>.</a:t>
            </a:r>
            <a:br>
              <a:rPr lang="en-US" dirty="0"/>
            </a:br>
            <a:r>
              <a:rPr lang="en-US" dirty="0"/>
              <a:t>You might have heard these vectors called other names, like </a:t>
            </a:r>
            <a:r>
              <a:rPr lang="en-US" dirty="0" err="1"/>
              <a:t>xHat</a:t>
            </a:r>
            <a:r>
              <a:rPr lang="en-US" dirty="0"/>
              <a:t> and </a:t>
            </a:r>
            <a:r>
              <a:rPr lang="en-US" dirty="0" err="1"/>
              <a:t>yHat</a:t>
            </a:r>
            <a:r>
              <a:rPr lang="en-US" dirty="0"/>
              <a:t>, or maybe </a:t>
            </a:r>
            <a:r>
              <a:rPr lang="en-US" dirty="0" err="1"/>
              <a:t>iHat</a:t>
            </a:r>
            <a:r>
              <a:rPr lang="en-US" dirty="0"/>
              <a:t> and </a:t>
            </a:r>
            <a:r>
              <a:rPr lang="en-US" dirty="0" err="1"/>
              <a:t>jHat</a:t>
            </a:r>
            <a:r>
              <a:rPr lang="en-US" dirty="0"/>
              <a:t>, but their names aren’t important. Ex gives us one unit in the horizontal direction and </a:t>
            </a:r>
            <a:r>
              <a:rPr lang="en-US" dirty="0" err="1"/>
              <a:t>Ey</a:t>
            </a:r>
            <a:r>
              <a:rPr lang="en-US" dirty="0"/>
              <a:t> gives us one unit in the vertical direction. </a:t>
            </a:r>
            <a:r>
              <a:rPr lang="en-US" dirty="0" err="1"/>
              <a:t>eX</a:t>
            </a:r>
            <a:r>
              <a:rPr lang="en-US" dirty="0"/>
              <a:t> and </a:t>
            </a:r>
            <a:r>
              <a:rPr lang="en-US" dirty="0" err="1"/>
              <a:t>eY</a:t>
            </a:r>
            <a:r>
              <a:rPr lang="en-US" dirty="0"/>
              <a:t> basically give us a coordinate system for the 2D plane.</a:t>
            </a:r>
          </a:p>
          <a:p>
            <a:r>
              <a:rPr lang="en-US" dirty="0"/>
              <a:t>And we can add together Ex and </a:t>
            </a:r>
            <a:r>
              <a:rPr lang="en-US" dirty="0" err="1"/>
              <a:t>Ey</a:t>
            </a:r>
            <a:r>
              <a:rPr lang="en-US" dirty="0"/>
              <a:t> in different amounts to get from the pencil’s eraser to the pencil’s tip. In this case, the separation between the pencil’s eraser and tip is given by 4 horizontal vectors, and 3 vertical vectors. Writing this in math notation, we get 4 Ex + 3 </a:t>
            </a:r>
            <a:r>
              <a:rPr lang="en-US" dirty="0" err="1"/>
              <a:t>Ey</a:t>
            </a:r>
            <a:r>
              <a:rPr lang="en-US" dirty="0"/>
              <a:t>.</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15</a:t>
            </a:fld>
            <a:endParaRPr lang="en-CA"/>
          </a:p>
        </p:txBody>
      </p:sp>
    </p:spTree>
    <p:extLst>
      <p:ext uri="{BB962C8B-B14F-4D97-AF65-F5344CB8AC3E}">
        <p14:creationId xmlns:p14="http://schemas.microsoft.com/office/powerpoint/2010/main" val="1649999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8EC03D-C8B1-49E4-8421-113E43527800}"/>
              </a:ext>
            </a:extLst>
          </p:cNvPr>
          <p:cNvSpPr>
            <a:spLocks noGrp="1"/>
          </p:cNvSpPr>
          <p:nvPr>
            <p:ph type="body" idx="1"/>
          </p:nvPr>
        </p:nvSpPr>
        <p:spPr/>
        <p:txBody>
          <a:bodyPr/>
          <a:lstStyle/>
          <a:p>
            <a:r>
              <a:rPr lang="en-US" dirty="0"/>
              <a:t>But we can also measure this pencil using different basis vectors.  For example, a pair of basis vectors that are rotated by some angle.</a:t>
            </a:r>
            <a:endParaRPr lang="en-CA"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2F580A-FC44-4B2C-A884-F2F66D89FE4F}"/>
              </a:ext>
            </a:extLst>
          </p:cNvPr>
          <p:cNvSpPr>
            <a:spLocks noGrp="1"/>
          </p:cNvSpPr>
          <p:nvPr>
            <p:ph type="body" idx="1"/>
          </p:nvPr>
        </p:nvSpPr>
        <p:spPr/>
        <p:txBody>
          <a:bodyPr/>
          <a:lstStyle/>
          <a:p>
            <a:r>
              <a:rPr lang="en-US" dirty="0"/>
              <a:t>We’ll call these rotated vectors </a:t>
            </a:r>
            <a:r>
              <a:rPr lang="en-US" dirty="0" err="1"/>
              <a:t>eX</a:t>
            </a:r>
            <a:r>
              <a:rPr lang="en-US" dirty="0"/>
              <a:t>-tilde and </a:t>
            </a:r>
            <a:r>
              <a:rPr lang="en-US" dirty="0" err="1"/>
              <a:t>eY</a:t>
            </a:r>
            <a:r>
              <a:rPr lang="en-US" dirty="0"/>
              <a:t>-tilde. And using these basis vectors to describe the pencil, we find the pencil is equal to 5 </a:t>
            </a:r>
            <a:r>
              <a:rPr lang="en-US" dirty="0" err="1"/>
              <a:t>eX</a:t>
            </a:r>
            <a:r>
              <a:rPr lang="en-US" dirty="0"/>
              <a:t>-tilde basis vectors and 0 </a:t>
            </a:r>
            <a:r>
              <a:rPr lang="en-US" dirty="0" err="1"/>
              <a:t>eY</a:t>
            </a:r>
            <a:r>
              <a:rPr lang="en-US" dirty="0"/>
              <a:t>-tilde basis vectors. Now there’s a really </a:t>
            </a:r>
            <a:r>
              <a:rPr lang="en-US" dirty="0" err="1"/>
              <a:t>really</a:t>
            </a:r>
            <a:r>
              <a:rPr lang="en-US" dirty="0"/>
              <a:t> important idea going on here. We see that the pencil separation can be described in two different ways, using different numbers, depending on which basis vectors we’re using.</a:t>
            </a:r>
            <a:endParaRPr lang="en-CA"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express the pencil in term of the Ex and </a:t>
            </a:r>
            <a:r>
              <a:rPr lang="en-US" dirty="0" err="1"/>
              <a:t>Ey</a:t>
            </a:r>
            <a:r>
              <a:rPr lang="en-US" dirty="0"/>
              <a:t> basis vectors, and get the components 4,3 …. OR we can express the pencil in terms of the Ex-tilde and </a:t>
            </a:r>
            <a:r>
              <a:rPr lang="en-US" dirty="0" err="1"/>
              <a:t>eY</a:t>
            </a:r>
            <a:r>
              <a:rPr lang="en-US" dirty="0"/>
              <a:t>-tilde basis vectors and get the components 5,0…</a:t>
            </a:r>
            <a:br>
              <a:rPr lang="en-US" dirty="0"/>
            </a:br>
            <a:r>
              <a:rPr lang="en-US" dirty="0"/>
              <a:t>Now the pencil is a physical object, and it’s not changing. But the pencil can have different components if we measure it in a different coordinate system.</a:t>
            </a:r>
          </a:p>
          <a:p>
            <a:r>
              <a:rPr lang="en-US" dirty="0"/>
              <a:t>And this is the main idea behind invariance. The pencil is invariant, or in other words, it’s not changing, but the pencil’s components can change depending on how we measure it.</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18</a:t>
            </a:fld>
            <a:endParaRPr lang="en-CA"/>
          </a:p>
        </p:txBody>
      </p:sp>
    </p:spTree>
    <p:extLst>
      <p:ext uri="{BB962C8B-B14F-4D97-AF65-F5344CB8AC3E}">
        <p14:creationId xmlns:p14="http://schemas.microsoft.com/office/powerpoint/2010/main" val="1999355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D8AE4F5-A17C-4C96-8D9A-E436E01D71BB}"/>
              </a:ext>
            </a:extLst>
          </p:cNvPr>
          <p:cNvSpPr>
            <a:spLocks noGrp="1"/>
          </p:cNvSpPr>
          <p:nvPr>
            <p:ph type="body" idx="1"/>
          </p:nvPr>
        </p:nvSpPr>
        <p:spPr/>
        <p:txBody>
          <a:bodyPr/>
          <a:lstStyle/>
          <a:p>
            <a:r>
              <a:rPr lang="en-US" dirty="0"/>
              <a:t>In Relativity 101, I gave the example of a how a muon particle that’s stationary will live for about 2 microseconds on average before it decays.</a:t>
            </a:r>
          </a:p>
          <a:p>
            <a:r>
              <a:rPr lang="en-US" dirty="0"/>
              <a:t>But that same muon, if it’s moving at close to the speed of light relative to the earth, scientists on the earth will observe the muon living for about 20 microseconds, 10 times longer, because of time dilation, before it decays. And this sounds pretty crazy, but it’s not that hard to explain if we use vectors and the idea of invariance.</a:t>
            </a:r>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Relativity 102 I’ll be explaining what I think are the two most important mathematical ideas for understanding the math behind relativity. And those key ideas are #1, invariance, and #2, the twin concepts of covariance and contravariance. Now, some viewers might already be scared by these scary, abstract-sounding words. First, I’ll say that these ideas aren’t as hard as they sound. And second, I’m going to spend a couple minutes explaining why I’m introducing these concepts right away, instead of explaining relativity about familiar things in the real world, like trains and planes.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a:t>
            </a:fld>
            <a:endParaRPr lang="en-CA"/>
          </a:p>
        </p:txBody>
      </p:sp>
    </p:spTree>
    <p:extLst>
      <p:ext uri="{BB962C8B-B14F-4D97-AF65-F5344CB8AC3E}">
        <p14:creationId xmlns:p14="http://schemas.microsoft.com/office/powerpoint/2010/main" val="2804626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observe the muon creation and its later decay in spacetime, the separation between these two spacetime points can be measured using vectors. with this coordinate system the decay time is measured to be 2 microseconds, but in another coordinate system the decay time can be measured to be 20 microseconds.</a:t>
            </a:r>
            <a:br>
              <a:rPr lang="en-US" dirty="0"/>
            </a:br>
            <a:r>
              <a:rPr lang="en-US" dirty="0"/>
              <a:t>Time dilation effect seen in different reference frames just the result of measuring time and space using a different coordinate system.</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20</a:t>
            </a:fld>
            <a:endParaRPr lang="en-CA"/>
          </a:p>
        </p:txBody>
      </p:sp>
    </p:spTree>
    <p:extLst>
      <p:ext uri="{BB962C8B-B14F-4D97-AF65-F5344CB8AC3E}">
        <p14:creationId xmlns:p14="http://schemas.microsoft.com/office/powerpoint/2010/main" val="505393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870E54E-B6CB-4F3B-9CDE-D36E03635FB0}"/>
              </a:ext>
            </a:extLst>
          </p:cNvPr>
          <p:cNvSpPr>
            <a:spLocks noGrp="1"/>
          </p:cNvSpPr>
          <p:nvPr>
            <p:ph type="body" idx="1"/>
          </p:nvPr>
        </p:nvSpPr>
        <p:spPr/>
        <p:txBody>
          <a:bodyPr/>
          <a:lstStyle/>
          <a:p>
            <a:r>
              <a:rPr lang="en-US" dirty="0"/>
              <a:t>This is almost the exact same thing as measuring the pencil using different coordinate systems and getting different components as a result.</a:t>
            </a:r>
            <a:endParaRPr lang="en-CA"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only difference is the at for the pencil on the table, our vector is in 2D space, measured with X and Y. But the decaying muon is measured in spacetime, using X and T.</a:t>
            </a:r>
            <a:br>
              <a:rPr lang="en-US" dirty="0"/>
            </a:br>
            <a:r>
              <a:rPr lang="en-US" dirty="0"/>
              <a:t>I’m not expecting you to fully understand this right now. Again I will be explaining this in greater detail in later videos. I’m just trying to prepare you for this idea of measuring a vector using a different basis and getting different results.</a:t>
            </a:r>
            <a:endParaRPr lang="en-CA" dirty="0"/>
          </a:p>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22</a:t>
            </a:fld>
            <a:endParaRPr lang="en-CA"/>
          </a:p>
        </p:txBody>
      </p:sp>
    </p:spTree>
    <p:extLst>
      <p:ext uri="{BB962C8B-B14F-4D97-AF65-F5344CB8AC3E}">
        <p14:creationId xmlns:p14="http://schemas.microsoft.com/office/powerpoint/2010/main" val="3394865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main idea behind invariance. The same object can be described in different ways from different points of view. More specifically, the same vector, which is invariant and unchanging, can have different components when measured in a different basis.</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23</a:t>
            </a:fld>
            <a:endParaRPr lang="en-CA"/>
          </a:p>
        </p:txBody>
      </p:sp>
    </p:spTree>
    <p:extLst>
      <p:ext uri="{BB962C8B-B14F-4D97-AF65-F5344CB8AC3E}">
        <p14:creationId xmlns:p14="http://schemas.microsoft.com/office/powerpoint/2010/main" val="2953740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97D1C3-E7C7-4515-B29D-DC3E849E9D50}"/>
              </a:ext>
            </a:extLst>
          </p:cNvPr>
          <p:cNvSpPr>
            <a:spLocks noGrp="1"/>
          </p:cNvSpPr>
          <p:nvPr>
            <p:ph type="body" idx="1"/>
          </p:nvPr>
        </p:nvSpPr>
        <p:spPr/>
        <p:txBody>
          <a:bodyPr/>
          <a:lstStyle/>
          <a:p>
            <a:r>
              <a:rPr lang="en-US" dirty="0"/>
              <a:t>Later in this series, we will talk about tensors. A tensor is just another word for an invariant object, something unchanging that we agree on in all coordinate systems, even if the components are different in each one.</a:t>
            </a:r>
            <a:br>
              <a:rPr lang="en-US" dirty="0"/>
            </a:br>
            <a:r>
              <a:rPr lang="en-US" dirty="0"/>
              <a:t>And we’ll see that we can write tensors as arrays. For example we can write 4eX + 3eY using array multiplication, with the basis vectors in a row, and the vector components in a column. We use the rule of 1</a:t>
            </a:r>
            <a:r>
              <a:rPr lang="en-US" baseline="30000" dirty="0"/>
              <a:t>st</a:t>
            </a:r>
            <a:r>
              <a:rPr lang="en-US" dirty="0"/>
              <a:t> times 1</a:t>
            </a:r>
            <a:r>
              <a:rPr lang="en-US" baseline="30000" dirty="0"/>
              <a:t>st</a:t>
            </a:r>
            <a:r>
              <a:rPr lang="en-US" dirty="0"/>
              <a:t> to get 4eX and 2</a:t>
            </a:r>
            <a:r>
              <a:rPr lang="en-US" baseline="30000" dirty="0"/>
              <a:t>nd</a:t>
            </a:r>
            <a:r>
              <a:rPr lang="en-US" dirty="0"/>
              <a:t> times 2</a:t>
            </a:r>
            <a:r>
              <a:rPr lang="en-US" baseline="30000" dirty="0"/>
              <a:t>nd</a:t>
            </a:r>
            <a:r>
              <a:rPr lang="en-US" dirty="0"/>
              <a:t> to get 3eY.</a:t>
            </a:r>
            <a:endParaRPr lang="en-CA" dirty="0"/>
          </a:p>
        </p:txBody>
      </p:sp>
    </p:spTree>
    <p:extLst>
      <p:ext uri="{BB962C8B-B14F-4D97-AF65-F5344CB8AC3E}">
        <p14:creationId xmlns:p14="http://schemas.microsoft.com/office/powerpoint/2010/main" val="2508307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relativity 101 videos give you an introduction to the concepts in relativity without using too much math. But I’m assuming viewers who are watching these later videos are willing to put in more effort to understand relativity and that many of you will be here for the long-term.</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3</a:t>
            </a:fld>
            <a:endParaRPr lang="en-CA"/>
          </a:p>
        </p:txBody>
      </p:sp>
    </p:spTree>
    <p:extLst>
      <p:ext uri="{BB962C8B-B14F-4D97-AF65-F5344CB8AC3E}">
        <p14:creationId xmlns:p14="http://schemas.microsoft.com/office/powerpoint/2010/main" val="3752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 said “long-term” I mean I expect you’re going to use this series to understand Galilean Relativity, which is the relativity of everyday life. Special Relativity which is relativity we see when going close to the speed of light, and General Relativity which is the modern theory of gravity.</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4</a:t>
            </a:fld>
            <a:endParaRPr lang="en-CA"/>
          </a:p>
        </p:txBody>
      </p:sp>
    </p:spTree>
    <p:extLst>
      <p:ext uri="{BB962C8B-B14F-4D97-AF65-F5344CB8AC3E}">
        <p14:creationId xmlns:p14="http://schemas.microsoft.com/office/powerpoint/2010/main" val="408076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I’m hoping that, by introducing invariance, covariance, and contravariance at the very beginning, before Galilean Relativity… by the time General Relativity comes around, you’ll be used to used to the ideas, and general relativity won’t be so difficult.</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5</a:t>
            </a:fld>
            <a:endParaRPr lang="en-CA"/>
          </a:p>
        </p:txBody>
      </p:sp>
    </p:spTree>
    <p:extLst>
      <p:ext uri="{BB962C8B-B14F-4D97-AF65-F5344CB8AC3E}">
        <p14:creationId xmlns:p14="http://schemas.microsoft.com/office/powerpoint/2010/main" val="207777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I suspect expecting most people watching will find Galilean Relativity very easy. Special Relativity will be a little confusing, but most people will probably understand it after thinking about it for a while. Meanwhile, General Relativity has a reputation for being very difficult, and I’m little afraid some people watching might give up before ever finishing it.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This is why I’m introducing the ideas of invariance, and covariance and contravariance as early as possible, even if the ideas are a little abstract. These ideas are found in all 3 theories of relativity, and the sooner you understand them, the easier things will be in the future.</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6</a:t>
            </a:fld>
            <a:endParaRPr lang="en-CA"/>
          </a:p>
        </p:txBody>
      </p:sp>
    </p:spTree>
    <p:extLst>
      <p:ext uri="{BB962C8B-B14F-4D97-AF65-F5344CB8AC3E}">
        <p14:creationId xmlns:p14="http://schemas.microsoft.com/office/powerpoint/2010/main" val="167019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these fancy words actually mean?</a:t>
            </a:r>
            <a:br>
              <a:rPr lang="en-US" dirty="0"/>
            </a:br>
            <a:r>
              <a:rPr lang="en-US" dirty="0"/>
              <a:t>Roughly, Invariance is the idea that the same object can be described in different ways from different points of view.</a:t>
            </a:r>
          </a:p>
          <a:p>
            <a:r>
              <a:rPr lang="en-US" dirty="0"/>
              <a:t>Also, covariance and contravariance roughly refer to the idea that when on thing grows, another thing shrinks… and that opposite changes will balance out.</a:t>
            </a:r>
            <a:br>
              <a:rPr lang="en-US" dirty="0"/>
            </a:br>
            <a:r>
              <a:rPr lang="en-US" dirty="0"/>
              <a:t>Now this all sounds very abstract.</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7</a:t>
            </a:fld>
            <a:endParaRPr lang="en-CA"/>
          </a:p>
        </p:txBody>
      </p:sp>
    </p:spTree>
    <p:extLst>
      <p:ext uri="{BB962C8B-B14F-4D97-AF65-F5344CB8AC3E}">
        <p14:creationId xmlns:p14="http://schemas.microsoft.com/office/powerpoint/2010/main" val="4294723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things more concrete, we need to talk about vectors, which are basically like arrows. Vectors have both a length, and a direction.</a:t>
            </a:r>
            <a:br>
              <a:rPr lang="en-US" dirty="0"/>
            </a:br>
            <a:r>
              <a:rPr lang="en-US" dirty="0"/>
              <a:t>Vectors can represent all sorts of things in physics, like position, momentum, and velocity. And for that reason we’ll be using them all the time in relativity.</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8</a:t>
            </a:fld>
            <a:endParaRPr lang="en-CA"/>
          </a:p>
        </p:txBody>
      </p:sp>
    </p:spTree>
    <p:extLst>
      <p:ext uri="{BB962C8B-B14F-4D97-AF65-F5344CB8AC3E}">
        <p14:creationId xmlns:p14="http://schemas.microsoft.com/office/powerpoint/2010/main" val="4270477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hoping you already know that we can scale vectors. For example, if I multiply a vector by 2, that vector becomes twice as long, pointing in the same direction.</a:t>
            </a:r>
            <a:br>
              <a:rPr lang="en-US" dirty="0"/>
            </a:br>
            <a:r>
              <a:rPr lang="en-US" dirty="0"/>
              <a:t>And if I multiply a vector by -1, it keeps the same length, but reverse its direction.</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9</a:t>
            </a:fld>
            <a:endParaRPr lang="en-CA"/>
          </a:p>
        </p:txBody>
      </p:sp>
    </p:spTree>
    <p:extLst>
      <p:ext uri="{BB962C8B-B14F-4D97-AF65-F5344CB8AC3E}">
        <p14:creationId xmlns:p14="http://schemas.microsoft.com/office/powerpoint/2010/main" val="3083286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29457-125D-41FE-9B3D-97FCA7C957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E255F8F-4A14-4387-8188-D50FF2735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E6E6858-5879-42C1-B172-F60F6F3064DC}"/>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5" name="Footer Placeholder 4">
            <a:extLst>
              <a:ext uri="{FF2B5EF4-FFF2-40B4-BE49-F238E27FC236}">
                <a16:creationId xmlns:a16="http://schemas.microsoft.com/office/drawing/2014/main" id="{EB87F0B4-A205-4130-8270-44244427AE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F43C658-1DF7-4B9D-8F0E-E2472BD4D84E}"/>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1353437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C3C6-2FA0-4C1A-851D-BF6747BBD79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43FA620-BAC1-45FC-B5DC-1FEA6F5EE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3CD804F-4E3D-4F4D-9B91-49FBA9D77C1D}"/>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5" name="Footer Placeholder 4">
            <a:extLst>
              <a:ext uri="{FF2B5EF4-FFF2-40B4-BE49-F238E27FC236}">
                <a16:creationId xmlns:a16="http://schemas.microsoft.com/office/drawing/2014/main" id="{950D0DD3-01AC-4BA8-964A-33B348DC4F9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6123E3-89A0-4B09-B62F-90E42071A6B1}"/>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27039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36A20-1EBD-4CCF-AF34-374AC748A8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B568B53-803F-40A6-9965-DB43A5C797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9606F6C-FE9D-47A0-86D5-BEA4EB32520F}"/>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5" name="Footer Placeholder 4">
            <a:extLst>
              <a:ext uri="{FF2B5EF4-FFF2-40B4-BE49-F238E27FC236}">
                <a16:creationId xmlns:a16="http://schemas.microsoft.com/office/drawing/2014/main" id="{6464DC8D-6552-4239-A726-A961D4B2AD7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0ED19AD-50A7-49EF-A52C-F07EE3927DCD}"/>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785278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60D5-CFFB-483B-B269-3283337DFEA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8AEDC22-98A0-4087-963C-DC32A35C5C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80C462-0C15-41EC-BAB7-5AD29952B2C8}"/>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5" name="Footer Placeholder 4">
            <a:extLst>
              <a:ext uri="{FF2B5EF4-FFF2-40B4-BE49-F238E27FC236}">
                <a16:creationId xmlns:a16="http://schemas.microsoft.com/office/drawing/2014/main" id="{1302EE3A-02C0-4C66-A074-01CDC1CC56B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16A22A0-6C94-4B1D-8D65-CACC355BC1FF}"/>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466056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0794C-9CEB-4CAD-B7D5-0D77B67A59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F30FC78-E4D8-43E7-BE7D-D3D383F2EB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BFE29E-592F-4381-A074-B86991F4EB35}"/>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5" name="Footer Placeholder 4">
            <a:extLst>
              <a:ext uri="{FF2B5EF4-FFF2-40B4-BE49-F238E27FC236}">
                <a16:creationId xmlns:a16="http://schemas.microsoft.com/office/drawing/2014/main" id="{350E38B5-7402-47CF-8D8B-FFAEB71FB0E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536999A-5CDE-4732-875D-435546AFCEF9}"/>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275341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7907-E6FC-47C2-BA29-B32E834EC9B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192DAD4-FF61-4CA3-A86A-DA658DBFB8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C003D74-4A4D-491E-8B9D-74317DE560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BDAED72-A04E-42FA-8131-ED5BFB1FBEC5}"/>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6" name="Footer Placeholder 5">
            <a:extLst>
              <a:ext uri="{FF2B5EF4-FFF2-40B4-BE49-F238E27FC236}">
                <a16:creationId xmlns:a16="http://schemas.microsoft.com/office/drawing/2014/main" id="{F7DA7F45-33E1-484E-A91C-1C675350660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0CFC40E-58E9-41C8-B07F-2D132E483E12}"/>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1113458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C19B-89BA-4D0A-9D5F-5844E0F8A4D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894E6AF-3B79-472D-A38C-40EC96AD05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64BCB5-ACB5-4848-A74B-213AF45EB9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ACBD6A1-548A-44AC-842F-7766CC1C3E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ABC8E1-AAC2-4DF9-B108-1821CE1951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D78B7B0-07C5-4CD7-84C4-3CD7ECAED4FF}"/>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8" name="Footer Placeholder 7">
            <a:extLst>
              <a:ext uri="{FF2B5EF4-FFF2-40B4-BE49-F238E27FC236}">
                <a16:creationId xmlns:a16="http://schemas.microsoft.com/office/drawing/2014/main" id="{8BB75036-5B35-4FA2-BDB7-1869AF5265C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B8FA926-0313-4186-B0C3-E610763154D4}"/>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2298248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B025-6CAA-4B92-9FA2-E2F0847239F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047162E-853A-4ECB-BE53-4A3D40DD4CF6}"/>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4" name="Footer Placeholder 3">
            <a:extLst>
              <a:ext uri="{FF2B5EF4-FFF2-40B4-BE49-F238E27FC236}">
                <a16:creationId xmlns:a16="http://schemas.microsoft.com/office/drawing/2014/main" id="{346A6B96-054F-45B4-9337-F1969661D0D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5EB122B-63C8-4A4D-8290-71A6AD3EA9FD}"/>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4005509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2309C9-F496-435E-9158-E3F8FAD44D78}"/>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3" name="Footer Placeholder 2">
            <a:extLst>
              <a:ext uri="{FF2B5EF4-FFF2-40B4-BE49-F238E27FC236}">
                <a16:creationId xmlns:a16="http://schemas.microsoft.com/office/drawing/2014/main" id="{3F480B8D-6558-4D09-895C-A95F0910D59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4EA63F2-5CFC-4BCF-90A1-0388D8B5E423}"/>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3047416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134A3-FE1F-44DF-9CF4-6A7C929CDA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5F09C83-B003-4344-87FC-AEB3D07F3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E32DB13-6182-4021-903F-345BC41E14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D8472-2533-479E-8425-8E63023B4A93}"/>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6" name="Footer Placeholder 5">
            <a:extLst>
              <a:ext uri="{FF2B5EF4-FFF2-40B4-BE49-F238E27FC236}">
                <a16:creationId xmlns:a16="http://schemas.microsoft.com/office/drawing/2014/main" id="{8ABC3069-0AF7-414C-B655-4E1FE7757FA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62DB344-F407-4C1C-A9A3-641DD88FF70D}"/>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1907240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D4A6-02C2-40CB-9C9C-84665F6602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B809007-87A8-4705-B897-D11489B3C2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7BFD1FA-E186-4C82-B2F2-372A44717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0FA2F4-6E84-49B4-A933-B8B43B46EAC2}"/>
              </a:ext>
            </a:extLst>
          </p:cNvPr>
          <p:cNvSpPr>
            <a:spLocks noGrp="1"/>
          </p:cNvSpPr>
          <p:nvPr>
            <p:ph type="dt" sz="half" idx="10"/>
          </p:nvPr>
        </p:nvSpPr>
        <p:spPr/>
        <p:txBody>
          <a:bodyPr/>
          <a:lstStyle/>
          <a:p>
            <a:fld id="{C3D98D5C-11FF-422F-A25D-F44F6351D06D}" type="datetimeFigureOut">
              <a:rPr lang="en-CA" smtClean="0"/>
              <a:t>2022-09-12</a:t>
            </a:fld>
            <a:endParaRPr lang="en-CA"/>
          </a:p>
        </p:txBody>
      </p:sp>
      <p:sp>
        <p:nvSpPr>
          <p:cNvPr id="6" name="Footer Placeholder 5">
            <a:extLst>
              <a:ext uri="{FF2B5EF4-FFF2-40B4-BE49-F238E27FC236}">
                <a16:creationId xmlns:a16="http://schemas.microsoft.com/office/drawing/2014/main" id="{13650445-4DBF-422B-AE5F-FB9BDD80439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8E1737D-B21D-4D09-8FFC-1AE93893694D}"/>
              </a:ext>
            </a:extLst>
          </p:cNvPr>
          <p:cNvSpPr>
            <a:spLocks noGrp="1"/>
          </p:cNvSpPr>
          <p:nvPr>
            <p:ph type="sldNum" sz="quarter" idx="12"/>
          </p:nvPr>
        </p:nvSpPr>
        <p:spPr/>
        <p:txBody>
          <a:bodyPr/>
          <a:lstStyle/>
          <a:p>
            <a:fld id="{F6DB0249-D751-495C-AD6C-A014090593FC}" type="slidenum">
              <a:rPr lang="en-CA" smtClean="0"/>
              <a:t>‹#›</a:t>
            </a:fld>
            <a:endParaRPr lang="en-CA"/>
          </a:p>
        </p:txBody>
      </p:sp>
    </p:spTree>
    <p:extLst>
      <p:ext uri="{BB962C8B-B14F-4D97-AF65-F5344CB8AC3E}">
        <p14:creationId xmlns:p14="http://schemas.microsoft.com/office/powerpoint/2010/main" val="3001472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E3AE21-BD99-47CE-A81A-33C89CEFBE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3B83438-D6C7-498B-9023-54AD56414C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09C294-DCC5-4906-9CD6-A381B7BFF4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D98D5C-11FF-422F-A25D-F44F6351D06D}" type="datetimeFigureOut">
              <a:rPr lang="en-CA" smtClean="0"/>
              <a:t>2022-09-12</a:t>
            </a:fld>
            <a:endParaRPr lang="en-CA"/>
          </a:p>
        </p:txBody>
      </p:sp>
      <p:sp>
        <p:nvSpPr>
          <p:cNvPr id="5" name="Footer Placeholder 4">
            <a:extLst>
              <a:ext uri="{FF2B5EF4-FFF2-40B4-BE49-F238E27FC236}">
                <a16:creationId xmlns:a16="http://schemas.microsoft.com/office/drawing/2014/main" id="{729E79E2-BF81-4A7C-B784-D0A185E65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CDC5657-CD29-4A3C-8A1F-4734911F3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DB0249-D751-495C-AD6C-A014090593FC}" type="slidenum">
              <a:rPr lang="en-CA" smtClean="0"/>
              <a:t>‹#›</a:t>
            </a:fld>
            <a:endParaRPr lang="en-CA"/>
          </a:p>
        </p:txBody>
      </p:sp>
    </p:spTree>
    <p:extLst>
      <p:ext uri="{BB962C8B-B14F-4D97-AF65-F5344CB8AC3E}">
        <p14:creationId xmlns:p14="http://schemas.microsoft.com/office/powerpoint/2010/main" val="251931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notesSlide" Target="../notesSlides/notesSlide11.xml"/><Relationship Id="rId7" Type="http://schemas.openxmlformats.org/officeDocument/2006/relationships/image" Target="../media/image52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28.png"/><Relationship Id="rId11" Type="http://schemas.openxmlformats.org/officeDocument/2006/relationships/image" Target="../media/image576.png"/><Relationship Id="rId10" Type="http://schemas.microsoft.com/office/2011/relationships/inkAction" Target="../ink/inkAction2.xml"/><Relationship Id="rId9" Type="http://schemas.openxmlformats.org/officeDocument/2006/relationships/image" Target="../media/image531.png"/></Relationships>
</file>

<file path=ppt/slides/_rels/slide12.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notesSlide" Target="../notesSlides/notesSlide12.xml"/><Relationship Id="rId7" Type="http://schemas.openxmlformats.org/officeDocument/2006/relationships/image" Target="../media/image52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28.png"/><Relationship Id="rId11" Type="http://schemas.openxmlformats.org/officeDocument/2006/relationships/image" Target="../media/image576.png"/><Relationship Id="rId10" Type="http://schemas.microsoft.com/office/2011/relationships/inkAction" Target="../ink/inkAction3.xml"/><Relationship Id="rId9" Type="http://schemas.openxmlformats.org/officeDocument/2006/relationships/image" Target="../media/image5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18" Type="http://schemas.openxmlformats.org/officeDocument/2006/relationships/image" Target="../media/image522.png"/><Relationship Id="rId3" Type="http://schemas.openxmlformats.org/officeDocument/2006/relationships/notesSlide" Target="../notesSlides/notesSlide15.xml"/><Relationship Id="rId7" Type="http://schemas.microsoft.com/office/2007/relationships/hdphoto" Target="../media/hdphoto2.wdp"/><Relationship Id="rId17" Type="http://schemas.openxmlformats.org/officeDocument/2006/relationships/image" Target="../media/image521.png"/><Relationship Id="rId2" Type="http://schemas.openxmlformats.org/officeDocument/2006/relationships/slideLayout" Target="../slideLayouts/slideLayout2.xml"/><Relationship Id="rId20" Type="http://schemas.openxmlformats.org/officeDocument/2006/relationships/image" Target="../media/image19.png"/><Relationship Id="rId1" Type="http://schemas.openxmlformats.org/officeDocument/2006/relationships/tags" Target="../tags/tag13.xml"/><Relationship Id="rId6" Type="http://schemas.openxmlformats.org/officeDocument/2006/relationships/image" Target="../media/image11.png"/><Relationship Id="rId11" Type="http://schemas.openxmlformats.org/officeDocument/2006/relationships/image" Target="../media/image475.png"/><Relationship Id="rId5" Type="http://schemas.microsoft.com/office/2007/relationships/hdphoto" Target="../media/hdphoto1.wdp"/><Relationship Id="rId10" Type="http://schemas.openxmlformats.org/officeDocument/2006/relationships/image" Target="../media/image473.png"/><Relationship Id="rId19" Type="http://schemas.microsoft.com/office/2011/relationships/inkAction" Target="../ink/inkAction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12" Type="http://schemas.openxmlformats.org/officeDocument/2006/relationships/image" Target="../media/image5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21.png"/><Relationship Id="rId5" Type="http://schemas.openxmlformats.org/officeDocument/2006/relationships/image" Target="../media/image11.png"/><Relationship Id="rId10" Type="http://schemas.openxmlformats.org/officeDocument/2006/relationships/image" Target="../media/image475.png"/><Relationship Id="rId4" Type="http://schemas.microsoft.com/office/2007/relationships/hdphoto" Target="../media/hdphoto1.wdp"/><Relationship Id="rId9" Type="http://schemas.openxmlformats.org/officeDocument/2006/relationships/image" Target="../media/image473.png"/></Relationships>
</file>

<file path=ppt/slides/_rels/slide17.xml.rels><?xml version="1.0" encoding="UTF-8" standalone="yes"?>
<Relationships xmlns="http://schemas.openxmlformats.org/package/2006/relationships"><Relationship Id="rId13" Type="http://schemas.openxmlformats.org/officeDocument/2006/relationships/image" Target="../media/image483.png"/><Relationship Id="rId18" Type="http://schemas.microsoft.com/office/2011/relationships/inkAction" Target="../ink/inkAction5.xml"/><Relationship Id="rId3" Type="http://schemas.openxmlformats.org/officeDocument/2006/relationships/notesSlide" Target="../notesSlides/notesSlide17.xml"/><Relationship Id="rId7" Type="http://schemas.microsoft.com/office/2007/relationships/hdphoto" Target="../media/hdphoto2.wdp"/><Relationship Id="rId12" Type="http://schemas.openxmlformats.org/officeDocument/2006/relationships/image" Target="../media/image521.png"/><Relationship Id="rId17" Type="http://schemas.openxmlformats.org/officeDocument/2006/relationships/image" Target="../media/image533.png"/><Relationship Id="rId2" Type="http://schemas.openxmlformats.org/officeDocument/2006/relationships/slideLayout" Target="../slideLayouts/slideLayout2.xml"/><Relationship Id="rId16" Type="http://schemas.openxmlformats.org/officeDocument/2006/relationships/image" Target="../media/image532.png"/><Relationship Id="rId1" Type="http://schemas.openxmlformats.org/officeDocument/2006/relationships/tags" Target="../tags/tag14.xml"/><Relationship Id="rId6" Type="http://schemas.openxmlformats.org/officeDocument/2006/relationships/image" Target="../media/image11.png"/><Relationship Id="rId11" Type="http://schemas.openxmlformats.org/officeDocument/2006/relationships/image" Target="../media/image475.png"/><Relationship Id="rId5" Type="http://schemas.microsoft.com/office/2007/relationships/hdphoto" Target="../media/hdphoto1.wdp"/><Relationship Id="rId15" Type="http://schemas.openxmlformats.org/officeDocument/2006/relationships/image" Target="../media/image484.png"/><Relationship Id="rId10" Type="http://schemas.openxmlformats.org/officeDocument/2006/relationships/image" Target="../media/image473.png"/><Relationship Id="rId19" Type="http://schemas.openxmlformats.org/officeDocument/2006/relationships/image" Target="../media/image578.png"/><Relationship Id="rId4" Type="http://schemas.openxmlformats.org/officeDocument/2006/relationships/image" Target="../media/image10.png"/><Relationship Id="rId14" Type="http://schemas.openxmlformats.org/officeDocument/2006/relationships/image" Target="../media/image522.png"/></Relationships>
</file>

<file path=ppt/slides/_rels/slide18.xml.rels><?xml version="1.0" encoding="UTF-8" standalone="yes"?>
<Relationships xmlns="http://schemas.openxmlformats.org/package/2006/relationships"><Relationship Id="rId8" Type="http://schemas.openxmlformats.org/officeDocument/2006/relationships/image" Target="../media/image486.png"/><Relationship Id="rId13" Type="http://schemas.microsoft.com/office/2011/relationships/inkAction" Target="../ink/inkAction6.xml"/><Relationship Id="rId18" Type="http://schemas.openxmlformats.org/officeDocument/2006/relationships/image" Target="../media/image579.png"/><Relationship Id="rId3" Type="http://schemas.openxmlformats.org/officeDocument/2006/relationships/notesSlide" Target="../notesSlides/notesSlide18.xml"/><Relationship Id="rId12" Type="http://schemas.openxmlformats.org/officeDocument/2006/relationships/image" Target="../media/image539.png"/><Relationship Id="rId2" Type="http://schemas.openxmlformats.org/officeDocument/2006/relationships/slideLayout" Target="../slideLayouts/slideLayout2.xml"/><Relationship Id="rId20" Type="http://schemas.microsoft.com/office/2007/relationships/hdphoto" Target="../media/hdphoto2.wdp"/><Relationship Id="rId1" Type="http://schemas.openxmlformats.org/officeDocument/2006/relationships/tags" Target="../tags/tag15.xml"/><Relationship Id="rId6" Type="http://schemas.openxmlformats.org/officeDocument/2006/relationships/image" Target="../media/image523.png"/><Relationship Id="rId11" Type="http://schemas.openxmlformats.org/officeDocument/2006/relationships/image" Target="../media/image538.png"/><Relationship Id="rId10" Type="http://schemas.openxmlformats.org/officeDocument/2006/relationships/image" Target="../media/image537.png"/><Relationship Id="rId19" Type="http://schemas.openxmlformats.org/officeDocument/2006/relationships/image" Target="../media/image11.png"/><Relationship Id="rId9" Type="http://schemas.openxmlformats.org/officeDocument/2006/relationships/image" Target="../media/image536.png"/></Relationships>
</file>

<file path=ppt/slides/_rels/slide19.xml.rels><?xml version="1.0" encoding="UTF-8" standalone="yes"?>
<Relationships xmlns="http://schemas.openxmlformats.org/package/2006/relationships"><Relationship Id="rId8" Type="http://schemas.openxmlformats.org/officeDocument/2006/relationships/image" Target="../media/image543.png"/><Relationship Id="rId13" Type="http://schemas.openxmlformats.org/officeDocument/2006/relationships/image" Target="../media/image546.png"/><Relationship Id="rId3" Type="http://schemas.openxmlformats.org/officeDocument/2006/relationships/notesSlide" Target="../notesSlides/notesSlide19.xml"/><Relationship Id="rId7" Type="http://schemas.openxmlformats.org/officeDocument/2006/relationships/image" Target="../media/image541.png"/><Relationship Id="rId12" Type="http://schemas.openxmlformats.org/officeDocument/2006/relationships/image" Target="../media/image547.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40.png"/><Relationship Id="rId11" Type="http://schemas.openxmlformats.org/officeDocument/2006/relationships/image" Target="../media/image545.png"/><Relationship Id="rId10" Type="http://schemas.openxmlformats.org/officeDocument/2006/relationships/image" Target="../media/image544.png"/><Relationship Id="rId9" Type="http://schemas.openxmlformats.org/officeDocument/2006/relationships/image" Target="../media/image54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3" Type="http://schemas.openxmlformats.org/officeDocument/2006/relationships/image" Target="../media/image558.png"/><Relationship Id="rId3" Type="http://schemas.openxmlformats.org/officeDocument/2006/relationships/notesSlide" Target="../notesSlides/notesSlide20.xml"/><Relationship Id="rId21" Type="http://schemas.openxmlformats.org/officeDocument/2006/relationships/image" Target="../media/image565.png"/><Relationship Id="rId12" Type="http://schemas.openxmlformats.org/officeDocument/2006/relationships/image" Target="../media/image557.png"/><Relationship Id="rId17" Type="http://schemas.openxmlformats.org/officeDocument/2006/relationships/image" Target="../media/image562.png"/><Relationship Id="rId2" Type="http://schemas.openxmlformats.org/officeDocument/2006/relationships/slideLayout" Target="../slideLayouts/slideLayout2.xml"/><Relationship Id="rId1" Type="http://schemas.openxmlformats.org/officeDocument/2006/relationships/tags" Target="../tags/tag17.xml"/><Relationship Id="rId28" Type="http://schemas.openxmlformats.org/officeDocument/2006/relationships/image" Target="../media/image581.png"/><Relationship Id="rId15" Type="http://schemas.openxmlformats.org/officeDocument/2006/relationships/image" Target="../media/image560.png"/><Relationship Id="rId4" Type="http://schemas.openxmlformats.org/officeDocument/2006/relationships/image" Target="../media/image12.jpeg"/><Relationship Id="rId27" Type="http://schemas.openxmlformats.org/officeDocument/2006/relationships/image" Target="../media/image580.png"/><Relationship Id="rId22" Type="http://schemas.openxmlformats.org/officeDocument/2006/relationships/image" Target="../media/image566.png"/></Relationships>
</file>

<file path=ppt/slides/_rels/slide21.xml.rels><?xml version="1.0" encoding="UTF-8" standalone="yes"?>
<Relationships xmlns="http://schemas.openxmlformats.org/package/2006/relationships"><Relationship Id="rId13" Type="http://schemas.openxmlformats.org/officeDocument/2006/relationships/image" Target="../media/image522.png"/><Relationship Id="rId3" Type="http://schemas.openxmlformats.org/officeDocument/2006/relationships/notesSlide" Target="../notesSlides/notesSlide21.xml"/><Relationship Id="rId7" Type="http://schemas.microsoft.com/office/2007/relationships/hdphoto" Target="../media/hdphoto2.wdp"/><Relationship Id="rId12" Type="http://schemas.openxmlformats.org/officeDocument/2006/relationships/image" Target="../media/image521.png"/><Relationship Id="rId17" Type="http://schemas.openxmlformats.org/officeDocument/2006/relationships/image" Target="../media/image22.png"/><Relationship Id="rId2" Type="http://schemas.openxmlformats.org/officeDocument/2006/relationships/slideLayout" Target="../slideLayouts/slideLayout2.xml"/><Relationship Id="rId16" Type="http://schemas.openxmlformats.org/officeDocument/2006/relationships/image" Target="../media/image21.png"/><Relationship Id="rId1" Type="http://schemas.openxmlformats.org/officeDocument/2006/relationships/tags" Target="../tags/tag18.xml"/><Relationship Id="rId6" Type="http://schemas.openxmlformats.org/officeDocument/2006/relationships/image" Target="../media/image11.png"/><Relationship Id="rId11" Type="http://schemas.openxmlformats.org/officeDocument/2006/relationships/image" Target="../media/image20.png"/><Relationship Id="rId5" Type="http://schemas.microsoft.com/office/2007/relationships/hdphoto" Target="../media/hdphoto1.wdp"/><Relationship Id="rId15" Type="http://schemas.openxmlformats.org/officeDocument/2006/relationships/image" Target="../media/image484.png"/><Relationship Id="rId10" Type="http://schemas.openxmlformats.org/officeDocument/2006/relationships/image" Target="../media/image190.png"/><Relationship Id="rId4" Type="http://schemas.openxmlformats.org/officeDocument/2006/relationships/image" Target="../media/image10.png"/><Relationship Id="rId14" Type="http://schemas.openxmlformats.org/officeDocument/2006/relationships/image" Target="../media/image483.png"/></Relationships>
</file>

<file path=ppt/slides/_rels/slide22.xml.rels><?xml version="1.0" encoding="UTF-8" standalone="yes"?>
<Relationships xmlns="http://schemas.openxmlformats.org/package/2006/relationships"><Relationship Id="rId13" Type="http://schemas.openxmlformats.org/officeDocument/2006/relationships/image" Target="../media/image569.png"/><Relationship Id="rId3" Type="http://schemas.openxmlformats.org/officeDocument/2006/relationships/notesSlide" Target="../notesSlides/notesSlide22.xml"/><Relationship Id="rId7" Type="http://schemas.microsoft.com/office/2007/relationships/hdphoto" Target="../media/hdphoto2.wdp"/><Relationship Id="rId12" Type="http://schemas.openxmlformats.org/officeDocument/2006/relationships/image" Target="../media/image12.jpeg"/><Relationship Id="rId2" Type="http://schemas.openxmlformats.org/officeDocument/2006/relationships/slideLayout" Target="../slideLayouts/slideLayout2.xml"/><Relationship Id="rId16" Type="http://schemas.openxmlformats.org/officeDocument/2006/relationships/image" Target="../media/image572.png"/><Relationship Id="rId1" Type="http://schemas.openxmlformats.org/officeDocument/2006/relationships/tags" Target="../tags/tag19.xml"/><Relationship Id="rId6" Type="http://schemas.openxmlformats.org/officeDocument/2006/relationships/image" Target="../media/image11.png"/><Relationship Id="rId11" Type="http://schemas.openxmlformats.org/officeDocument/2006/relationships/image" Target="../media/image568.png"/><Relationship Id="rId5" Type="http://schemas.microsoft.com/office/2007/relationships/hdphoto" Target="../media/hdphoto1.wdp"/><Relationship Id="rId15" Type="http://schemas.openxmlformats.org/officeDocument/2006/relationships/image" Target="../media/image571.png"/><Relationship Id="rId10" Type="http://schemas.openxmlformats.org/officeDocument/2006/relationships/image" Target="../media/image567.png"/><Relationship Id="rId4" Type="http://schemas.openxmlformats.org/officeDocument/2006/relationships/image" Target="../media/image10.png"/><Relationship Id="rId14" Type="http://schemas.openxmlformats.org/officeDocument/2006/relationships/image" Target="../media/image57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2.wdp"/><Relationship Id="rId18" Type="http://schemas.microsoft.com/office/2011/relationships/inkAction" Target="../ink/inkAction7.xml"/><Relationship Id="rId3" Type="http://schemas.openxmlformats.org/officeDocument/2006/relationships/notesSlide" Target="../notesSlides/notesSlide24.xml"/><Relationship Id="rId7" Type="http://schemas.openxmlformats.org/officeDocument/2006/relationships/image" Target="../media/image486.png"/><Relationship Id="rId12" Type="http://schemas.openxmlformats.org/officeDocument/2006/relationships/image" Target="../media/image11.png"/><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png"/><Relationship Id="rId1" Type="http://schemas.openxmlformats.org/officeDocument/2006/relationships/tags" Target="../tags/tag21.xml"/><Relationship Id="rId11" Type="http://schemas.openxmlformats.org/officeDocument/2006/relationships/image" Target="../media/image539.png"/><Relationship Id="rId5" Type="http://schemas.openxmlformats.org/officeDocument/2006/relationships/image" Target="../media/image523.png"/><Relationship Id="rId15" Type="http://schemas.openxmlformats.org/officeDocument/2006/relationships/image" Target="../media/image25.png"/><Relationship Id="rId10" Type="http://schemas.openxmlformats.org/officeDocument/2006/relationships/image" Target="../media/image538.png"/><Relationship Id="rId1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3" Type="http://schemas.openxmlformats.org/officeDocument/2006/relationships/image" Target="../media/image5.jpeg"/><Relationship Id="rId3" Type="http://schemas.openxmlformats.org/officeDocument/2006/relationships/notesSlide" Target="../notesSlides/notesSlide4.xml"/><Relationship Id="rId7" Type="http://schemas.openxmlformats.org/officeDocument/2006/relationships/image" Target="../media/image4.png"/><Relationship Id="rId12" Type="http://schemas.openxmlformats.org/officeDocument/2006/relationships/image" Target="../media/image12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3.png"/><Relationship Id="rId11" Type="http://schemas.openxmlformats.org/officeDocument/2006/relationships/image" Target="../media/image1113.png"/><Relationship Id="rId5" Type="http://schemas.openxmlformats.org/officeDocument/2006/relationships/image" Target="../media/image1.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11/relationships/inkAction" Target="../ink/inkAction1.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jpe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image" Target="../media/image526.png"/><Relationship Id="rId3" Type="http://schemas.openxmlformats.org/officeDocument/2006/relationships/notesSlide" Target="../notesSlides/notesSlide9.xml"/><Relationship Id="rId7" Type="http://schemas.openxmlformats.org/officeDocument/2006/relationships/image" Target="../media/image52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24.png"/><Relationship Id="rId9" Type="http://schemas.openxmlformats.org/officeDocument/2006/relationships/image" Target="../media/image5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1563757" y="5046525"/>
            <a:ext cx="9144000" cy="1655762"/>
          </a:xfrm>
        </p:spPr>
        <p:txBody>
          <a:bodyPr/>
          <a:lstStyle/>
          <a:p>
            <a:endParaRPr lang="en-US" dirty="0">
              <a:solidFill>
                <a:schemeClr val="bg1"/>
              </a:solidFill>
            </a:endParaRPr>
          </a:p>
          <a:p>
            <a:r>
              <a:rPr lang="en-CA" sz="3600" dirty="0">
                <a:solidFill>
                  <a:schemeClr val="bg1"/>
                </a:solidFill>
              </a:rPr>
              <a:t>(Check Description for Errors)</a:t>
            </a:r>
          </a:p>
        </p:txBody>
      </p:sp>
      <p:sp>
        <p:nvSpPr>
          <p:cNvPr id="7" name="Title 1">
            <a:extLst>
              <a:ext uri="{FF2B5EF4-FFF2-40B4-BE49-F238E27FC236}">
                <a16:creationId xmlns:a16="http://schemas.microsoft.com/office/drawing/2014/main" id="{0113C608-1777-4295-A78B-87AD326CB9CE}"/>
              </a:ext>
            </a:extLst>
          </p:cNvPr>
          <p:cNvSpPr>
            <a:spLocks noGrp="1"/>
          </p:cNvSpPr>
          <p:nvPr>
            <p:ph type="ctrTitle"/>
          </p:nvPr>
        </p:nvSpPr>
        <p:spPr>
          <a:xfrm>
            <a:off x="846744" y="640809"/>
            <a:ext cx="10721009" cy="1087605"/>
          </a:xfrm>
        </p:spPr>
        <p:txBody>
          <a:bodyPr>
            <a:normAutofit/>
          </a:bodyPr>
          <a:lstStyle/>
          <a:p>
            <a:r>
              <a:rPr lang="en-US" sz="5400" b="1" dirty="0">
                <a:solidFill>
                  <a:srgbClr val="0070C0"/>
                </a:solidFill>
              </a:rPr>
              <a:t>Relativity 102:</a:t>
            </a:r>
            <a:endParaRPr lang="en-CA" sz="5400" b="1" dirty="0">
              <a:solidFill>
                <a:srgbClr val="0070C0"/>
              </a:solidFill>
            </a:endParaRPr>
          </a:p>
        </p:txBody>
      </p:sp>
      <p:sp>
        <p:nvSpPr>
          <p:cNvPr id="11" name="TextBox 10">
            <a:extLst>
              <a:ext uri="{FF2B5EF4-FFF2-40B4-BE49-F238E27FC236}">
                <a16:creationId xmlns:a16="http://schemas.microsoft.com/office/drawing/2014/main" id="{136F8F50-A1C3-4251-B25D-7FEB3D922850}"/>
              </a:ext>
            </a:extLst>
          </p:cNvPr>
          <p:cNvSpPr txBox="1"/>
          <p:nvPr/>
        </p:nvSpPr>
        <p:spPr>
          <a:xfrm>
            <a:off x="421200" y="2042665"/>
            <a:ext cx="11523731" cy="2554545"/>
          </a:xfrm>
          <a:prstGeom prst="rect">
            <a:avLst/>
          </a:prstGeom>
          <a:noFill/>
        </p:spPr>
        <p:txBody>
          <a:bodyPr wrap="none" rtlCol="0" anchor="ctr">
            <a:spAutoFit/>
          </a:bodyPr>
          <a:lstStyle/>
          <a:p>
            <a:pPr algn="ctr"/>
            <a:r>
              <a:rPr lang="en-US" sz="8000" b="1" dirty="0">
                <a:solidFill>
                  <a:srgbClr val="0070C0"/>
                </a:solidFill>
                <a:latin typeface="+mj-lt"/>
              </a:rPr>
              <a:t>The Key to the Mathematics</a:t>
            </a:r>
            <a:br>
              <a:rPr lang="en-US" sz="8000" b="1" dirty="0">
                <a:solidFill>
                  <a:srgbClr val="0070C0"/>
                </a:solidFill>
                <a:latin typeface="+mj-lt"/>
              </a:rPr>
            </a:br>
            <a:r>
              <a:rPr lang="en-US" sz="8000" b="1" dirty="0">
                <a:solidFill>
                  <a:srgbClr val="0070C0"/>
                </a:solidFill>
                <a:latin typeface="+mj-lt"/>
              </a:rPr>
              <a:t>of Relativity</a:t>
            </a:r>
            <a:endParaRPr lang="en-CA" sz="8000" b="1" dirty="0">
              <a:solidFill>
                <a:srgbClr val="0070C0"/>
              </a:solidFill>
              <a:latin typeface="+mj-lt"/>
            </a:endParaRPr>
          </a:p>
        </p:txBody>
      </p:sp>
    </p:spTree>
    <p:extLst>
      <p:ext uri="{BB962C8B-B14F-4D97-AF65-F5344CB8AC3E}">
        <p14:creationId xmlns:p14="http://schemas.microsoft.com/office/powerpoint/2010/main" val="336699032"/>
      </p:ext>
    </p:extLst>
  </p:cSld>
  <p:clrMapOvr>
    <a:masterClrMapping/>
  </p:clrMapOvr>
  <mc:AlternateContent xmlns:mc="http://schemas.openxmlformats.org/markup-compatibility/2006" xmlns:p14="http://schemas.microsoft.com/office/powerpoint/2010/main">
    <mc:Choice Requires="p14">
      <p:transition spd="slow" p14:dur="2000" advTm="5110"/>
    </mc:Choice>
    <mc:Fallback xmlns="">
      <p:transition spd="slow" advTm="51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06FD0-0BC3-4EEB-82D8-462213438C3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B0F0"/>
                </a:solidFill>
              </a:rPr>
              <a:t>Adding Vectors</a:t>
            </a:r>
            <a:endParaRPr lang="en-US" sz="6000" b="1" dirty="0"/>
          </a:p>
        </p:txBody>
      </p:sp>
    </p:spTree>
    <p:extLst>
      <p:ext uri="{BB962C8B-B14F-4D97-AF65-F5344CB8AC3E}">
        <p14:creationId xmlns:p14="http://schemas.microsoft.com/office/powerpoint/2010/main" val="3214790315"/>
      </p:ext>
    </p:extLst>
  </p:cSld>
  <p:clrMapOvr>
    <a:masterClrMapping/>
  </p:clrMapOvr>
  <mc:AlternateContent xmlns:mc="http://schemas.openxmlformats.org/markup-compatibility/2006" xmlns:p14="http://schemas.microsoft.com/office/powerpoint/2010/main">
    <mc:Choice Requires="p14">
      <p:transition spd="slow" p14:dur="2000" advTm="3975"/>
    </mc:Choice>
    <mc:Fallback xmlns="">
      <p:transition spd="slow" advTm="397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06FD0-0BC3-4EEB-82D8-462213438C3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B0F0"/>
                </a:solidFill>
              </a:rPr>
              <a:t>Adding Vectors</a:t>
            </a:r>
            <a:endParaRPr lang="en-US" sz="6000" b="1" dirty="0"/>
          </a:p>
        </p:txBody>
      </p:sp>
      <p:cxnSp>
        <p:nvCxnSpPr>
          <p:cNvPr id="5" name="Straight Arrow Connector 4">
            <a:extLst>
              <a:ext uri="{FF2B5EF4-FFF2-40B4-BE49-F238E27FC236}">
                <a16:creationId xmlns:a16="http://schemas.microsoft.com/office/drawing/2014/main" id="{5C9BB750-4849-491C-88FD-0273DDD39DBB}"/>
              </a:ext>
            </a:extLst>
          </p:cNvPr>
          <p:cNvCxnSpPr>
            <a:cxnSpLocks/>
          </p:cNvCxnSpPr>
          <p:nvPr/>
        </p:nvCxnSpPr>
        <p:spPr>
          <a:xfrm flipV="1">
            <a:off x="969898" y="1338943"/>
            <a:ext cx="1407843" cy="1285399"/>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03465B-C394-4A96-A3CF-79B3FA7FEC6D}"/>
                  </a:ext>
                </a:extLst>
              </p:cNvPr>
              <p:cNvSpPr txBox="1"/>
              <p:nvPr/>
            </p:nvSpPr>
            <p:spPr>
              <a:xfrm>
                <a:off x="2394856" y="1235530"/>
                <a:ext cx="1383712"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dirty="0" smtClean="0">
                          <a:latin typeface="Cambria Math" panose="02040503050406030204" pitchFamily="18" charset="0"/>
                        </a:rPr>
                        <m:t>+</m:t>
                      </m:r>
                    </m:oMath>
                  </m:oMathPara>
                </a14:m>
                <a:endParaRPr lang="en-CA" sz="2800" dirty="0"/>
              </a:p>
            </p:txBody>
          </p:sp>
        </mc:Choice>
        <mc:Fallback xmlns="">
          <p:sp>
            <p:nvSpPr>
              <p:cNvPr id="13" name="TextBox 12">
                <a:extLst>
                  <a:ext uri="{FF2B5EF4-FFF2-40B4-BE49-F238E27FC236}">
                    <a16:creationId xmlns:a16="http://schemas.microsoft.com/office/drawing/2014/main" id="{E803465B-C394-4A96-A3CF-79B3FA7FEC6D}"/>
                  </a:ext>
                </a:extLst>
              </p:cNvPr>
              <p:cNvSpPr txBox="1">
                <a:spLocks noRot="1" noChangeAspect="1" noMove="1" noResize="1" noEditPoints="1" noAdjustHandles="1" noChangeArrowheads="1" noChangeShapeType="1" noTextEdit="1"/>
              </p:cNvSpPr>
              <p:nvPr/>
            </p:nvSpPr>
            <p:spPr>
              <a:xfrm>
                <a:off x="2394856" y="1235530"/>
                <a:ext cx="1383712" cy="156966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033F23-7B14-47A0-A146-C10C4A4501CB}"/>
                  </a:ext>
                </a:extLst>
              </p:cNvPr>
              <p:cNvSpPr txBox="1"/>
              <p:nvPr/>
            </p:nvSpPr>
            <p:spPr>
              <a:xfrm>
                <a:off x="310242" y="4702630"/>
                <a:ext cx="1619353"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500" b="0" i="1" dirty="0" smtClean="0">
                          <a:latin typeface="Cambria Math" panose="02040503050406030204" pitchFamily="18" charset="0"/>
                        </a:rPr>
                        <m:t>=</m:t>
                      </m:r>
                    </m:oMath>
                  </m:oMathPara>
                </a14:m>
                <a:endParaRPr lang="en-CA" sz="3200" dirty="0"/>
              </a:p>
            </p:txBody>
          </p:sp>
        </mc:Choice>
        <mc:Fallback xmlns="">
          <p:sp>
            <p:nvSpPr>
              <p:cNvPr id="14" name="TextBox 13">
                <a:extLst>
                  <a:ext uri="{FF2B5EF4-FFF2-40B4-BE49-F238E27FC236}">
                    <a16:creationId xmlns:a16="http://schemas.microsoft.com/office/drawing/2014/main" id="{1C033F23-7B14-47A0-A146-C10C4A4501CB}"/>
                  </a:ext>
                </a:extLst>
              </p:cNvPr>
              <p:cNvSpPr txBox="1">
                <a:spLocks noRot="1" noChangeAspect="1" noMove="1" noResize="1" noEditPoints="1" noAdjustHandles="1" noChangeArrowheads="1" noChangeShapeType="1" noTextEdit="1"/>
              </p:cNvSpPr>
              <p:nvPr/>
            </p:nvSpPr>
            <p:spPr>
              <a:xfrm>
                <a:off x="310242" y="4702630"/>
                <a:ext cx="1619353" cy="1862048"/>
              </a:xfrm>
              <a:prstGeom prst="rect">
                <a:avLst/>
              </a:prstGeom>
              <a:blipFill>
                <a:blip r:embed="rId7"/>
                <a:stretch>
                  <a:fillRect/>
                </a:stretch>
              </a:blipFill>
            </p:spPr>
            <p:txBody>
              <a:bodyPr/>
              <a:lstStyle/>
              <a:p>
                <a:r>
                  <a:rPr lang="en-CA">
                    <a:noFill/>
                  </a:rPr>
                  <a:t> </a:t>
                </a:r>
              </a:p>
            </p:txBody>
          </p:sp>
        </mc:Fallback>
      </mc:AlternateContent>
      <p:cxnSp>
        <p:nvCxnSpPr>
          <p:cNvPr id="23" name="Straight Arrow Connector 22">
            <a:extLst>
              <a:ext uri="{FF2B5EF4-FFF2-40B4-BE49-F238E27FC236}">
                <a16:creationId xmlns:a16="http://schemas.microsoft.com/office/drawing/2014/main" id="{5D3C5A8F-3B82-4DAA-AB7D-F2146FF75130}"/>
              </a:ext>
            </a:extLst>
          </p:cNvPr>
          <p:cNvCxnSpPr>
            <a:cxnSpLocks/>
          </p:cNvCxnSpPr>
          <p:nvPr/>
        </p:nvCxnSpPr>
        <p:spPr>
          <a:xfrm flipV="1">
            <a:off x="2220686" y="5442857"/>
            <a:ext cx="5210628" cy="963387"/>
          </a:xfrm>
          <a:prstGeom prst="straightConnector1">
            <a:avLst/>
          </a:prstGeom>
          <a:ln w="152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7722F375-1208-4098-AC71-F40269618398}"/>
              </a:ext>
            </a:extLst>
          </p:cNvPr>
          <p:cNvCxnSpPr>
            <a:cxnSpLocks/>
          </p:cNvCxnSpPr>
          <p:nvPr/>
        </p:nvCxnSpPr>
        <p:spPr>
          <a:xfrm>
            <a:off x="3762083" y="1840572"/>
            <a:ext cx="1239903" cy="499856"/>
          </a:xfrm>
          <a:prstGeom prst="straightConnector1">
            <a:avLst/>
          </a:prstGeom>
          <a:ln w="152400">
            <a:solidFill>
              <a:srgbClr val="0070C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290010-62C3-4973-B731-647165E390EB}"/>
                  </a:ext>
                </a:extLst>
              </p:cNvPr>
              <p:cNvSpPr txBox="1"/>
              <p:nvPr/>
            </p:nvSpPr>
            <p:spPr>
              <a:xfrm>
                <a:off x="5029200" y="1240972"/>
                <a:ext cx="1383712"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dirty="0" smtClean="0">
                          <a:latin typeface="Cambria Math" panose="02040503050406030204" pitchFamily="18" charset="0"/>
                        </a:rPr>
                        <m:t>+</m:t>
                      </m:r>
                    </m:oMath>
                  </m:oMathPara>
                </a14:m>
                <a:endParaRPr lang="en-CA" sz="2800" dirty="0"/>
              </a:p>
            </p:txBody>
          </p:sp>
        </mc:Choice>
        <mc:Fallback xmlns="">
          <p:sp>
            <p:nvSpPr>
              <p:cNvPr id="28" name="TextBox 27">
                <a:extLst>
                  <a:ext uri="{FF2B5EF4-FFF2-40B4-BE49-F238E27FC236}">
                    <a16:creationId xmlns:a16="http://schemas.microsoft.com/office/drawing/2014/main" id="{56290010-62C3-4973-B731-647165E390EB}"/>
                  </a:ext>
                </a:extLst>
              </p:cNvPr>
              <p:cNvSpPr txBox="1">
                <a:spLocks noRot="1" noChangeAspect="1" noMove="1" noResize="1" noEditPoints="1" noAdjustHandles="1" noChangeArrowheads="1" noChangeShapeType="1" noTextEdit="1"/>
              </p:cNvSpPr>
              <p:nvPr/>
            </p:nvSpPr>
            <p:spPr>
              <a:xfrm>
                <a:off x="5029200" y="1240972"/>
                <a:ext cx="1383712" cy="1569660"/>
              </a:xfrm>
              <a:prstGeom prst="rect">
                <a:avLst/>
              </a:prstGeom>
              <a:blipFill>
                <a:blip r:embed="rId8"/>
                <a:stretch>
                  <a:fillRect/>
                </a:stretch>
              </a:blipFill>
            </p:spPr>
            <p:txBody>
              <a:bodyPr/>
              <a:lstStyle/>
              <a:p>
                <a:r>
                  <a:rPr lang="en-CA">
                    <a:noFill/>
                  </a:rPr>
                  <a:t> </a:t>
                </a:r>
              </a:p>
            </p:txBody>
          </p:sp>
        </mc:Fallback>
      </mc:AlternateContent>
      <p:cxnSp>
        <p:nvCxnSpPr>
          <p:cNvPr id="29" name="Straight Arrow Connector 28">
            <a:extLst>
              <a:ext uri="{FF2B5EF4-FFF2-40B4-BE49-F238E27FC236}">
                <a16:creationId xmlns:a16="http://schemas.microsoft.com/office/drawing/2014/main" id="{A8FFAF71-2E3B-4A67-9BB9-C5FB371450FB}"/>
              </a:ext>
            </a:extLst>
          </p:cNvPr>
          <p:cNvCxnSpPr>
            <a:cxnSpLocks/>
          </p:cNvCxnSpPr>
          <p:nvPr/>
        </p:nvCxnSpPr>
        <p:spPr>
          <a:xfrm flipV="1">
            <a:off x="6412755" y="1311729"/>
            <a:ext cx="450688" cy="1432358"/>
          </a:xfrm>
          <a:prstGeom prst="straightConnector1">
            <a:avLst/>
          </a:prstGeom>
          <a:ln w="152400">
            <a:solidFill>
              <a:srgbClr val="00B0F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647506-2CA2-4654-AF17-EC15F278AC07}"/>
                  </a:ext>
                </a:extLst>
              </p:cNvPr>
              <p:cNvSpPr txBox="1"/>
              <p:nvPr/>
            </p:nvSpPr>
            <p:spPr>
              <a:xfrm>
                <a:off x="7108370" y="1246413"/>
                <a:ext cx="1383712"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dirty="0" smtClean="0">
                          <a:latin typeface="Cambria Math" panose="02040503050406030204" pitchFamily="18" charset="0"/>
                        </a:rPr>
                        <m:t>+</m:t>
                      </m:r>
                    </m:oMath>
                  </m:oMathPara>
                </a14:m>
                <a:endParaRPr lang="en-CA" sz="2800" dirty="0"/>
              </a:p>
            </p:txBody>
          </p:sp>
        </mc:Choice>
        <mc:Fallback xmlns="">
          <p:sp>
            <p:nvSpPr>
              <p:cNvPr id="30" name="TextBox 29">
                <a:extLst>
                  <a:ext uri="{FF2B5EF4-FFF2-40B4-BE49-F238E27FC236}">
                    <a16:creationId xmlns:a16="http://schemas.microsoft.com/office/drawing/2014/main" id="{C1647506-2CA2-4654-AF17-EC15F278AC07}"/>
                  </a:ext>
                </a:extLst>
              </p:cNvPr>
              <p:cNvSpPr txBox="1">
                <a:spLocks noRot="1" noChangeAspect="1" noMove="1" noResize="1" noEditPoints="1" noAdjustHandles="1" noChangeArrowheads="1" noChangeShapeType="1" noTextEdit="1"/>
              </p:cNvSpPr>
              <p:nvPr/>
            </p:nvSpPr>
            <p:spPr>
              <a:xfrm>
                <a:off x="7108370" y="1246413"/>
                <a:ext cx="1383712" cy="1569660"/>
              </a:xfrm>
              <a:prstGeom prst="rect">
                <a:avLst/>
              </a:prstGeom>
              <a:blipFill>
                <a:blip r:embed="rId9"/>
                <a:stretch>
                  <a:fillRect/>
                </a:stretch>
              </a:blipFill>
            </p:spPr>
            <p:txBody>
              <a:bodyPr/>
              <a:lstStyle/>
              <a:p>
                <a:r>
                  <a:rPr lang="en-CA">
                    <a:noFill/>
                  </a:rPr>
                  <a:t> </a:t>
                </a:r>
              </a:p>
            </p:txBody>
          </p:sp>
        </mc:Fallback>
      </mc:AlternateContent>
      <p:cxnSp>
        <p:nvCxnSpPr>
          <p:cNvPr id="31" name="Straight Arrow Connector 30">
            <a:extLst>
              <a:ext uri="{FF2B5EF4-FFF2-40B4-BE49-F238E27FC236}">
                <a16:creationId xmlns:a16="http://schemas.microsoft.com/office/drawing/2014/main" id="{06C6BBBD-AE0D-4CF8-8C0A-ACD61D354855}"/>
              </a:ext>
            </a:extLst>
          </p:cNvPr>
          <p:cNvCxnSpPr>
            <a:cxnSpLocks/>
          </p:cNvCxnSpPr>
          <p:nvPr/>
        </p:nvCxnSpPr>
        <p:spPr>
          <a:xfrm>
            <a:off x="8328640" y="1312615"/>
            <a:ext cx="2192402" cy="1321728"/>
          </a:xfrm>
          <a:prstGeom prst="straightConnector1">
            <a:avLst/>
          </a:prstGeom>
          <a:ln w="1524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5DEEC0AC-C22E-44CF-A643-7047B6C09E50}"/>
              </a:ext>
            </a:extLst>
          </p:cNvPr>
          <p:cNvCxnSpPr>
            <a:cxnSpLocks/>
          </p:cNvCxnSpPr>
          <p:nvPr/>
        </p:nvCxnSpPr>
        <p:spPr>
          <a:xfrm flipV="1">
            <a:off x="963093" y="1338943"/>
            <a:ext cx="1407843" cy="1285399"/>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010E325D-3FD5-4FB0-B874-D9D11B3D6172}"/>
              </a:ext>
            </a:extLst>
          </p:cNvPr>
          <p:cNvCxnSpPr>
            <a:cxnSpLocks/>
          </p:cNvCxnSpPr>
          <p:nvPr/>
        </p:nvCxnSpPr>
        <p:spPr>
          <a:xfrm>
            <a:off x="3755278" y="1840572"/>
            <a:ext cx="1239903" cy="499856"/>
          </a:xfrm>
          <a:prstGeom prst="straightConnector1">
            <a:avLst/>
          </a:prstGeom>
          <a:ln w="1524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5C76D98B-A0FC-47D3-84A5-CC442670732A}"/>
              </a:ext>
            </a:extLst>
          </p:cNvPr>
          <p:cNvCxnSpPr>
            <a:cxnSpLocks/>
          </p:cNvCxnSpPr>
          <p:nvPr/>
        </p:nvCxnSpPr>
        <p:spPr>
          <a:xfrm flipV="1">
            <a:off x="6405950" y="1311729"/>
            <a:ext cx="450688" cy="1432358"/>
          </a:xfrm>
          <a:prstGeom prst="straightConnector1">
            <a:avLst/>
          </a:prstGeom>
          <a:ln w="152400">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4D1253A4-9387-4F8A-ADFC-70ED5BBCF2D2}"/>
              </a:ext>
            </a:extLst>
          </p:cNvPr>
          <p:cNvCxnSpPr>
            <a:cxnSpLocks/>
          </p:cNvCxnSpPr>
          <p:nvPr/>
        </p:nvCxnSpPr>
        <p:spPr>
          <a:xfrm>
            <a:off x="8321835" y="1312615"/>
            <a:ext cx="2192402" cy="1321728"/>
          </a:xfrm>
          <a:prstGeom prst="straightConnector1">
            <a:avLst/>
          </a:prstGeom>
          <a:ln w="1524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6" name="Ink 5">
                <a:extLst>
                  <a:ext uri="{FF2B5EF4-FFF2-40B4-BE49-F238E27FC236}">
                    <a16:creationId xmlns:a16="http://schemas.microsoft.com/office/drawing/2014/main" id="{095EC12D-6AA9-41B9-9C7F-805423524556}"/>
                  </a:ext>
                </a:extLst>
              </p14:cNvPr>
              <p14:cNvContentPartPr/>
              <p14:nvPr>
                <p:extLst>
                  <p:ext uri="{42D2F446-02D8-4167-A562-619A0277C38B}">
                    <p15:isNarration xmlns:p15="http://schemas.microsoft.com/office/powerpoint/2012/main" val="1"/>
                  </p:ext>
                </p:extLst>
              </p14:nvPr>
            </p14:nvContentPartPr>
            <p14:xfrm>
              <a:off x="1976760" y="5151240"/>
              <a:ext cx="5761440" cy="1418040"/>
            </p14:xfrm>
          </p:contentPart>
        </mc:Choice>
        <mc:Fallback xmlns="">
          <p:pic>
            <p:nvPicPr>
              <p:cNvPr id="6" name="Ink 5">
                <a:extLst>
                  <a:ext uri="{FF2B5EF4-FFF2-40B4-BE49-F238E27FC236}">
                    <a16:creationId xmlns:a16="http://schemas.microsoft.com/office/drawing/2014/main" id="{095EC12D-6AA9-41B9-9C7F-805423524556}"/>
                  </a:ext>
                </a:extLst>
              </p:cNvPr>
              <p:cNvPicPr>
                <a:picLocks noGrp="1" noRot="1" noChangeAspect="1" noMove="1" noResize="1" noEditPoints="1" noAdjustHandles="1" noChangeArrowheads="1" noChangeShapeType="1"/>
              </p:cNvPicPr>
              <p:nvPr/>
            </p:nvPicPr>
            <p:blipFill>
              <a:blip r:embed="rId11"/>
              <a:stretch>
                <a:fillRect/>
              </a:stretch>
            </p:blipFill>
            <p:spPr>
              <a:xfrm>
                <a:off x="1967400" y="5141880"/>
                <a:ext cx="5780160" cy="1436760"/>
              </a:xfrm>
              <a:prstGeom prst="rect">
                <a:avLst/>
              </a:prstGeom>
            </p:spPr>
          </p:pic>
        </mc:Fallback>
      </mc:AlternateContent>
    </p:spTree>
    <p:custDataLst>
      <p:tags r:id="rId1"/>
    </p:custDataLst>
    <p:extLst>
      <p:ext uri="{BB962C8B-B14F-4D97-AF65-F5344CB8AC3E}">
        <p14:creationId xmlns:p14="http://schemas.microsoft.com/office/powerpoint/2010/main" val="2759921080"/>
      </p:ext>
    </p:extLst>
  </p:cSld>
  <p:clrMapOvr>
    <a:masterClrMapping/>
  </p:clrMapOvr>
  <mc:AlternateContent xmlns:mc="http://schemas.openxmlformats.org/markup-compatibility/2006" xmlns:p14="http://schemas.microsoft.com/office/powerpoint/2010/main">
    <mc:Choice Requires="p14">
      <p:transition spd="slow" p14:dur="2000" advTm="16349"/>
    </mc:Choice>
    <mc:Fallback xmlns="">
      <p:transition spd="slow" advTm="16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fill="hold" nodeType="clickEffect">
                                  <p:stCondLst>
                                    <p:cond delay="0"/>
                                  </p:stCondLst>
                                  <p:childTnLst>
                                    <p:animMotion origin="layout" path="M 1.25E-6 1.11111E-6 L 0.10391 0.54444 " pathEditMode="relative" rAng="0" ptsTypes="AA">
                                      <p:cBhvr>
                                        <p:cTn id="15" dur="1000" fill="hold"/>
                                        <p:tgtEl>
                                          <p:spTgt spid="43"/>
                                        </p:tgtEl>
                                        <p:attrNameLst>
                                          <p:attrName>ppt_x</p:attrName>
                                          <p:attrName>ppt_y</p:attrName>
                                        </p:attrNameLst>
                                      </p:cBhvr>
                                      <p:rCtr x="5195" y="27222"/>
                                    </p:animMotion>
                                  </p:childTnLst>
                                </p:cTn>
                              </p:par>
                            </p:childTnLst>
                          </p:cTn>
                        </p:par>
                        <p:par>
                          <p:cTn id="16" fill="hold">
                            <p:stCondLst>
                              <p:cond delay="1000"/>
                            </p:stCondLst>
                            <p:childTnLst>
                              <p:par>
                                <p:cTn id="17" presetID="42" presetClass="path" presetSubtype="0" fill="hold" nodeType="afterEffect">
                                  <p:stCondLst>
                                    <p:cond delay="0"/>
                                  </p:stCondLst>
                                  <p:childTnLst>
                                    <p:animMotion origin="layout" path="M -4.16667E-6 3.7037E-7 L -0.00885 0.47037 " pathEditMode="relative" rAng="0" ptsTypes="AA">
                                      <p:cBhvr>
                                        <p:cTn id="18" dur="1000" fill="hold"/>
                                        <p:tgtEl>
                                          <p:spTgt spid="44"/>
                                        </p:tgtEl>
                                        <p:attrNameLst>
                                          <p:attrName>ppt_x</p:attrName>
                                          <p:attrName>ppt_y</p:attrName>
                                        </p:attrNameLst>
                                      </p:cBhvr>
                                      <p:rCtr x="-443" y="23519"/>
                                    </p:animMotion>
                                  </p:childTnLst>
                                </p:cTn>
                              </p:par>
                            </p:childTnLst>
                          </p:cTn>
                        </p:par>
                        <p:par>
                          <p:cTn id="19" fill="hold">
                            <p:stCondLst>
                              <p:cond delay="2000"/>
                            </p:stCondLst>
                            <p:childTnLst>
                              <p:par>
                                <p:cTn id="20" presetID="42" presetClass="path" presetSubtype="0" fill="hold" nodeType="afterEffect">
                                  <p:stCondLst>
                                    <p:cond delay="0"/>
                                  </p:stCondLst>
                                  <p:childTnLst>
                                    <p:animMotion origin="layout" path="M -2.08333E-7 -1.85185E-6 L -0.1263 0.40347 " pathEditMode="relative" rAng="0" ptsTypes="AA">
                                      <p:cBhvr>
                                        <p:cTn id="21" dur="1000" fill="hold"/>
                                        <p:tgtEl>
                                          <p:spTgt spid="45"/>
                                        </p:tgtEl>
                                        <p:attrNameLst>
                                          <p:attrName>ppt_x</p:attrName>
                                          <p:attrName>ppt_y</p:attrName>
                                        </p:attrNameLst>
                                      </p:cBhvr>
                                      <p:rCtr x="-6315" y="20162"/>
                                    </p:animMotion>
                                  </p:childTnLst>
                                </p:cTn>
                              </p:par>
                            </p:childTnLst>
                          </p:cTn>
                        </p:par>
                        <p:par>
                          <p:cTn id="22" fill="hold">
                            <p:stCondLst>
                              <p:cond delay="3000"/>
                            </p:stCondLst>
                            <p:childTnLst>
                              <p:par>
                                <p:cTn id="23" presetID="42" presetClass="path" presetSubtype="0" fill="hold" nodeType="afterEffect">
                                  <p:stCondLst>
                                    <p:cond delay="0"/>
                                  </p:stCondLst>
                                  <p:childTnLst>
                                    <p:animMotion origin="layout" path="M 0.00937 0.00833 L -0.2474 0.40648 " pathEditMode="relative" rAng="0" ptsTypes="AA">
                                      <p:cBhvr>
                                        <p:cTn id="24" dur="1000" fill="hold"/>
                                        <p:tgtEl>
                                          <p:spTgt spid="46"/>
                                        </p:tgtEl>
                                        <p:attrNameLst>
                                          <p:attrName>ppt_x</p:attrName>
                                          <p:attrName>ppt_y</p:attrName>
                                        </p:attrNameLst>
                                      </p:cBhvr>
                                      <p:rCtr x="-12839" y="19907"/>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06FD0-0BC3-4EEB-82D8-462213438C3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B0F0"/>
                </a:solidFill>
              </a:rPr>
              <a:t>Adding Vectors</a:t>
            </a:r>
            <a:endParaRPr lang="en-US" sz="6000" b="1" dirty="0"/>
          </a:p>
        </p:txBody>
      </p:sp>
      <p:cxnSp>
        <p:nvCxnSpPr>
          <p:cNvPr id="5" name="Straight Arrow Connector 4">
            <a:extLst>
              <a:ext uri="{FF2B5EF4-FFF2-40B4-BE49-F238E27FC236}">
                <a16:creationId xmlns:a16="http://schemas.microsoft.com/office/drawing/2014/main" id="{5C9BB750-4849-491C-88FD-0273DDD39DBB}"/>
              </a:ext>
            </a:extLst>
          </p:cNvPr>
          <p:cNvCxnSpPr>
            <a:cxnSpLocks/>
          </p:cNvCxnSpPr>
          <p:nvPr/>
        </p:nvCxnSpPr>
        <p:spPr>
          <a:xfrm flipV="1">
            <a:off x="969898" y="1338943"/>
            <a:ext cx="1407843" cy="1285399"/>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03465B-C394-4A96-A3CF-79B3FA7FEC6D}"/>
                  </a:ext>
                </a:extLst>
              </p:cNvPr>
              <p:cNvSpPr txBox="1"/>
              <p:nvPr/>
            </p:nvSpPr>
            <p:spPr>
              <a:xfrm>
                <a:off x="2394856" y="1235530"/>
                <a:ext cx="1383712"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dirty="0" smtClean="0">
                          <a:latin typeface="Cambria Math" panose="02040503050406030204" pitchFamily="18" charset="0"/>
                        </a:rPr>
                        <m:t>+</m:t>
                      </m:r>
                    </m:oMath>
                  </m:oMathPara>
                </a14:m>
                <a:endParaRPr lang="en-CA" sz="2800" dirty="0"/>
              </a:p>
            </p:txBody>
          </p:sp>
        </mc:Choice>
        <mc:Fallback xmlns="">
          <p:sp>
            <p:nvSpPr>
              <p:cNvPr id="13" name="TextBox 12">
                <a:extLst>
                  <a:ext uri="{FF2B5EF4-FFF2-40B4-BE49-F238E27FC236}">
                    <a16:creationId xmlns:a16="http://schemas.microsoft.com/office/drawing/2014/main" id="{E803465B-C394-4A96-A3CF-79B3FA7FEC6D}"/>
                  </a:ext>
                </a:extLst>
              </p:cNvPr>
              <p:cNvSpPr txBox="1">
                <a:spLocks noRot="1" noChangeAspect="1" noMove="1" noResize="1" noEditPoints="1" noAdjustHandles="1" noChangeArrowheads="1" noChangeShapeType="1" noTextEdit="1"/>
              </p:cNvSpPr>
              <p:nvPr/>
            </p:nvSpPr>
            <p:spPr>
              <a:xfrm>
                <a:off x="2394856" y="1235530"/>
                <a:ext cx="1383712" cy="156966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033F23-7B14-47A0-A146-C10C4A4501CB}"/>
                  </a:ext>
                </a:extLst>
              </p:cNvPr>
              <p:cNvSpPr txBox="1"/>
              <p:nvPr/>
            </p:nvSpPr>
            <p:spPr>
              <a:xfrm>
                <a:off x="310242" y="4702630"/>
                <a:ext cx="1619353"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500" b="0" i="1" dirty="0" smtClean="0">
                          <a:latin typeface="Cambria Math" panose="02040503050406030204" pitchFamily="18" charset="0"/>
                        </a:rPr>
                        <m:t>=</m:t>
                      </m:r>
                    </m:oMath>
                  </m:oMathPara>
                </a14:m>
                <a:endParaRPr lang="en-CA" sz="3200" dirty="0"/>
              </a:p>
            </p:txBody>
          </p:sp>
        </mc:Choice>
        <mc:Fallback xmlns="">
          <p:sp>
            <p:nvSpPr>
              <p:cNvPr id="14" name="TextBox 13">
                <a:extLst>
                  <a:ext uri="{FF2B5EF4-FFF2-40B4-BE49-F238E27FC236}">
                    <a16:creationId xmlns:a16="http://schemas.microsoft.com/office/drawing/2014/main" id="{1C033F23-7B14-47A0-A146-C10C4A4501CB}"/>
                  </a:ext>
                </a:extLst>
              </p:cNvPr>
              <p:cNvSpPr txBox="1">
                <a:spLocks noRot="1" noChangeAspect="1" noMove="1" noResize="1" noEditPoints="1" noAdjustHandles="1" noChangeArrowheads="1" noChangeShapeType="1" noTextEdit="1"/>
              </p:cNvSpPr>
              <p:nvPr/>
            </p:nvSpPr>
            <p:spPr>
              <a:xfrm>
                <a:off x="310242" y="4702630"/>
                <a:ext cx="1619353" cy="1862048"/>
              </a:xfrm>
              <a:prstGeom prst="rect">
                <a:avLst/>
              </a:prstGeom>
              <a:blipFill>
                <a:blip r:embed="rId7"/>
                <a:stretch>
                  <a:fillRect/>
                </a:stretch>
              </a:blipFill>
            </p:spPr>
            <p:txBody>
              <a:bodyPr/>
              <a:lstStyle/>
              <a:p>
                <a:r>
                  <a:rPr lang="en-CA">
                    <a:noFill/>
                  </a:rPr>
                  <a:t> </a:t>
                </a:r>
              </a:p>
            </p:txBody>
          </p:sp>
        </mc:Fallback>
      </mc:AlternateContent>
      <p:cxnSp>
        <p:nvCxnSpPr>
          <p:cNvPr id="23" name="Straight Arrow Connector 22">
            <a:extLst>
              <a:ext uri="{FF2B5EF4-FFF2-40B4-BE49-F238E27FC236}">
                <a16:creationId xmlns:a16="http://schemas.microsoft.com/office/drawing/2014/main" id="{5D3C5A8F-3B82-4DAA-AB7D-F2146FF75130}"/>
              </a:ext>
            </a:extLst>
          </p:cNvPr>
          <p:cNvCxnSpPr>
            <a:cxnSpLocks/>
          </p:cNvCxnSpPr>
          <p:nvPr/>
        </p:nvCxnSpPr>
        <p:spPr>
          <a:xfrm flipV="1">
            <a:off x="2220686" y="5442857"/>
            <a:ext cx="5210628" cy="963387"/>
          </a:xfrm>
          <a:prstGeom prst="straightConnector1">
            <a:avLst/>
          </a:prstGeom>
          <a:ln w="152400">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7722F375-1208-4098-AC71-F40269618398}"/>
              </a:ext>
            </a:extLst>
          </p:cNvPr>
          <p:cNvCxnSpPr>
            <a:cxnSpLocks/>
          </p:cNvCxnSpPr>
          <p:nvPr/>
        </p:nvCxnSpPr>
        <p:spPr>
          <a:xfrm>
            <a:off x="3762083" y="1840572"/>
            <a:ext cx="1239903" cy="499856"/>
          </a:xfrm>
          <a:prstGeom prst="straightConnector1">
            <a:avLst/>
          </a:prstGeom>
          <a:ln w="152400">
            <a:solidFill>
              <a:srgbClr val="0070C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290010-62C3-4973-B731-647165E390EB}"/>
                  </a:ext>
                </a:extLst>
              </p:cNvPr>
              <p:cNvSpPr txBox="1"/>
              <p:nvPr/>
            </p:nvSpPr>
            <p:spPr>
              <a:xfrm>
                <a:off x="5029200" y="1240972"/>
                <a:ext cx="1383712"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dirty="0" smtClean="0">
                          <a:latin typeface="Cambria Math" panose="02040503050406030204" pitchFamily="18" charset="0"/>
                        </a:rPr>
                        <m:t>+</m:t>
                      </m:r>
                    </m:oMath>
                  </m:oMathPara>
                </a14:m>
                <a:endParaRPr lang="en-CA" sz="2800" dirty="0"/>
              </a:p>
            </p:txBody>
          </p:sp>
        </mc:Choice>
        <mc:Fallback xmlns="">
          <p:sp>
            <p:nvSpPr>
              <p:cNvPr id="28" name="TextBox 27">
                <a:extLst>
                  <a:ext uri="{FF2B5EF4-FFF2-40B4-BE49-F238E27FC236}">
                    <a16:creationId xmlns:a16="http://schemas.microsoft.com/office/drawing/2014/main" id="{56290010-62C3-4973-B731-647165E390EB}"/>
                  </a:ext>
                </a:extLst>
              </p:cNvPr>
              <p:cNvSpPr txBox="1">
                <a:spLocks noRot="1" noChangeAspect="1" noMove="1" noResize="1" noEditPoints="1" noAdjustHandles="1" noChangeArrowheads="1" noChangeShapeType="1" noTextEdit="1"/>
              </p:cNvSpPr>
              <p:nvPr/>
            </p:nvSpPr>
            <p:spPr>
              <a:xfrm>
                <a:off x="5029200" y="1240972"/>
                <a:ext cx="1383712" cy="1569660"/>
              </a:xfrm>
              <a:prstGeom prst="rect">
                <a:avLst/>
              </a:prstGeom>
              <a:blipFill>
                <a:blip r:embed="rId8"/>
                <a:stretch>
                  <a:fillRect/>
                </a:stretch>
              </a:blipFill>
            </p:spPr>
            <p:txBody>
              <a:bodyPr/>
              <a:lstStyle/>
              <a:p>
                <a:r>
                  <a:rPr lang="en-CA">
                    <a:noFill/>
                  </a:rPr>
                  <a:t> </a:t>
                </a:r>
              </a:p>
            </p:txBody>
          </p:sp>
        </mc:Fallback>
      </mc:AlternateContent>
      <p:cxnSp>
        <p:nvCxnSpPr>
          <p:cNvPr id="29" name="Straight Arrow Connector 28">
            <a:extLst>
              <a:ext uri="{FF2B5EF4-FFF2-40B4-BE49-F238E27FC236}">
                <a16:creationId xmlns:a16="http://schemas.microsoft.com/office/drawing/2014/main" id="{A8FFAF71-2E3B-4A67-9BB9-C5FB371450FB}"/>
              </a:ext>
            </a:extLst>
          </p:cNvPr>
          <p:cNvCxnSpPr>
            <a:cxnSpLocks/>
          </p:cNvCxnSpPr>
          <p:nvPr/>
        </p:nvCxnSpPr>
        <p:spPr>
          <a:xfrm flipV="1">
            <a:off x="6412755" y="1311729"/>
            <a:ext cx="450688" cy="1432358"/>
          </a:xfrm>
          <a:prstGeom prst="straightConnector1">
            <a:avLst/>
          </a:prstGeom>
          <a:ln w="152400">
            <a:solidFill>
              <a:srgbClr val="00B0F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1647506-2CA2-4654-AF17-EC15F278AC07}"/>
                  </a:ext>
                </a:extLst>
              </p:cNvPr>
              <p:cNvSpPr txBox="1"/>
              <p:nvPr/>
            </p:nvSpPr>
            <p:spPr>
              <a:xfrm>
                <a:off x="7108370" y="1246413"/>
                <a:ext cx="1383712"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dirty="0" smtClean="0">
                          <a:latin typeface="Cambria Math" panose="02040503050406030204" pitchFamily="18" charset="0"/>
                        </a:rPr>
                        <m:t>+</m:t>
                      </m:r>
                    </m:oMath>
                  </m:oMathPara>
                </a14:m>
                <a:endParaRPr lang="en-CA" sz="2800" dirty="0"/>
              </a:p>
            </p:txBody>
          </p:sp>
        </mc:Choice>
        <mc:Fallback xmlns="">
          <p:sp>
            <p:nvSpPr>
              <p:cNvPr id="30" name="TextBox 29">
                <a:extLst>
                  <a:ext uri="{FF2B5EF4-FFF2-40B4-BE49-F238E27FC236}">
                    <a16:creationId xmlns:a16="http://schemas.microsoft.com/office/drawing/2014/main" id="{C1647506-2CA2-4654-AF17-EC15F278AC07}"/>
                  </a:ext>
                </a:extLst>
              </p:cNvPr>
              <p:cNvSpPr txBox="1">
                <a:spLocks noRot="1" noChangeAspect="1" noMove="1" noResize="1" noEditPoints="1" noAdjustHandles="1" noChangeArrowheads="1" noChangeShapeType="1" noTextEdit="1"/>
              </p:cNvSpPr>
              <p:nvPr/>
            </p:nvSpPr>
            <p:spPr>
              <a:xfrm>
                <a:off x="7108370" y="1246413"/>
                <a:ext cx="1383712" cy="1569660"/>
              </a:xfrm>
              <a:prstGeom prst="rect">
                <a:avLst/>
              </a:prstGeom>
              <a:blipFill>
                <a:blip r:embed="rId9"/>
                <a:stretch>
                  <a:fillRect/>
                </a:stretch>
              </a:blipFill>
            </p:spPr>
            <p:txBody>
              <a:bodyPr/>
              <a:lstStyle/>
              <a:p>
                <a:r>
                  <a:rPr lang="en-CA">
                    <a:noFill/>
                  </a:rPr>
                  <a:t> </a:t>
                </a:r>
              </a:p>
            </p:txBody>
          </p:sp>
        </mc:Fallback>
      </mc:AlternateContent>
      <p:cxnSp>
        <p:nvCxnSpPr>
          <p:cNvPr id="31" name="Straight Arrow Connector 30">
            <a:extLst>
              <a:ext uri="{FF2B5EF4-FFF2-40B4-BE49-F238E27FC236}">
                <a16:creationId xmlns:a16="http://schemas.microsoft.com/office/drawing/2014/main" id="{06C6BBBD-AE0D-4CF8-8C0A-ACD61D354855}"/>
              </a:ext>
            </a:extLst>
          </p:cNvPr>
          <p:cNvCxnSpPr>
            <a:cxnSpLocks/>
          </p:cNvCxnSpPr>
          <p:nvPr/>
        </p:nvCxnSpPr>
        <p:spPr>
          <a:xfrm>
            <a:off x="8328640" y="1312615"/>
            <a:ext cx="2192402" cy="1321728"/>
          </a:xfrm>
          <a:prstGeom prst="straightConnector1">
            <a:avLst/>
          </a:prstGeom>
          <a:ln w="1524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5DEEC0AC-C22E-44CF-A643-7047B6C09E50}"/>
              </a:ext>
            </a:extLst>
          </p:cNvPr>
          <p:cNvCxnSpPr>
            <a:cxnSpLocks/>
          </p:cNvCxnSpPr>
          <p:nvPr/>
        </p:nvCxnSpPr>
        <p:spPr>
          <a:xfrm flipV="1">
            <a:off x="2077555" y="5120845"/>
            <a:ext cx="1407843" cy="1285399"/>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010E325D-3FD5-4FB0-B874-D9D11B3D6172}"/>
              </a:ext>
            </a:extLst>
          </p:cNvPr>
          <p:cNvCxnSpPr>
            <a:cxnSpLocks/>
          </p:cNvCxnSpPr>
          <p:nvPr/>
        </p:nvCxnSpPr>
        <p:spPr>
          <a:xfrm>
            <a:off x="3486605" y="5204974"/>
            <a:ext cx="1239903" cy="499856"/>
          </a:xfrm>
          <a:prstGeom prst="straightConnector1">
            <a:avLst/>
          </a:prstGeom>
          <a:ln w="1524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5C76D98B-A0FC-47D3-84A5-CC442670732A}"/>
              </a:ext>
            </a:extLst>
          </p:cNvPr>
          <p:cNvCxnSpPr>
            <a:cxnSpLocks/>
          </p:cNvCxnSpPr>
          <p:nvPr/>
        </p:nvCxnSpPr>
        <p:spPr>
          <a:xfrm flipV="1">
            <a:off x="4696439" y="4201296"/>
            <a:ext cx="450688" cy="1432358"/>
          </a:xfrm>
          <a:prstGeom prst="straightConnector1">
            <a:avLst/>
          </a:prstGeom>
          <a:ln w="152400">
            <a:solidFill>
              <a:srgbClr val="00B0F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4D1253A4-9387-4F8A-ADFC-70ED5BBCF2D2}"/>
              </a:ext>
            </a:extLst>
          </p:cNvPr>
          <p:cNvCxnSpPr>
            <a:cxnSpLocks/>
          </p:cNvCxnSpPr>
          <p:nvPr/>
        </p:nvCxnSpPr>
        <p:spPr>
          <a:xfrm>
            <a:off x="5218692" y="4133174"/>
            <a:ext cx="2192402" cy="1321728"/>
          </a:xfrm>
          <a:prstGeom prst="straightConnector1">
            <a:avLst/>
          </a:prstGeom>
          <a:ln w="1524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6" name="Ink 5">
                <a:extLst>
                  <a:ext uri="{FF2B5EF4-FFF2-40B4-BE49-F238E27FC236}">
                    <a16:creationId xmlns:a16="http://schemas.microsoft.com/office/drawing/2014/main" id="{095EC12D-6AA9-41B9-9C7F-805423524556}"/>
                  </a:ext>
                </a:extLst>
              </p14:cNvPr>
              <p14:cNvContentPartPr/>
              <p14:nvPr>
                <p:extLst>
                  <p:ext uri="{42D2F446-02D8-4167-A562-619A0277C38B}">
                    <p15:isNarration xmlns:p15="http://schemas.microsoft.com/office/powerpoint/2012/main" val="1"/>
                  </p:ext>
                </p:extLst>
              </p14:nvPr>
            </p14:nvContentPartPr>
            <p14:xfrm>
              <a:off x="1976760" y="5151240"/>
              <a:ext cx="5761440" cy="1418040"/>
            </p14:xfrm>
          </p:contentPart>
        </mc:Choice>
        <mc:Fallback xmlns="">
          <p:pic>
            <p:nvPicPr>
              <p:cNvPr id="6" name="Ink 5">
                <a:extLst>
                  <a:ext uri="{FF2B5EF4-FFF2-40B4-BE49-F238E27FC236}">
                    <a16:creationId xmlns:a16="http://schemas.microsoft.com/office/drawing/2014/main" id="{095EC12D-6AA9-41B9-9C7F-805423524556}"/>
                  </a:ext>
                </a:extLst>
              </p:cNvPr>
              <p:cNvPicPr>
                <a:picLocks noGrp="1" noRot="1" noChangeAspect="1" noMove="1" noResize="1" noEditPoints="1" noAdjustHandles="1" noChangeArrowheads="1" noChangeShapeType="1"/>
              </p:cNvPicPr>
              <p:nvPr/>
            </p:nvPicPr>
            <p:blipFill>
              <a:blip r:embed="rId11"/>
              <a:stretch>
                <a:fillRect/>
              </a:stretch>
            </p:blipFill>
            <p:spPr>
              <a:xfrm>
                <a:off x="1967400" y="5141880"/>
                <a:ext cx="5780160" cy="1436760"/>
              </a:xfrm>
              <a:prstGeom prst="rect">
                <a:avLst/>
              </a:prstGeom>
            </p:spPr>
          </p:pic>
        </mc:Fallback>
      </mc:AlternateContent>
    </p:spTree>
    <p:custDataLst>
      <p:tags r:id="rId1"/>
    </p:custDataLst>
    <p:extLst>
      <p:ext uri="{BB962C8B-B14F-4D97-AF65-F5344CB8AC3E}">
        <p14:creationId xmlns:p14="http://schemas.microsoft.com/office/powerpoint/2010/main" val="1040369504"/>
      </p:ext>
    </p:extLst>
  </p:cSld>
  <p:clrMapOvr>
    <a:masterClrMapping/>
  </p:clrMapOvr>
  <mc:AlternateContent xmlns:mc="http://schemas.openxmlformats.org/markup-compatibility/2006" xmlns:p14="http://schemas.microsoft.com/office/powerpoint/2010/main">
    <mc:Choice Requires="p14">
      <p:transition spd="slow" p14:dur="2000" advTm="16349"/>
    </mc:Choice>
    <mc:Fallback xmlns="">
      <p:transition spd="slow" advTm="16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fill="hold" nodeType="clickEffect">
                                  <p:stCondLst>
                                    <p:cond delay="0"/>
                                  </p:stCondLst>
                                  <p:childTnLst>
                                    <p:animMotion origin="layout" path="M 1.25E-6 1.11111E-6 L 0.10391 0.54444 " pathEditMode="relative" rAng="0" ptsTypes="AA">
                                      <p:cBhvr>
                                        <p:cTn id="15" dur="1000" fill="hold"/>
                                        <p:tgtEl>
                                          <p:spTgt spid="43"/>
                                        </p:tgtEl>
                                        <p:attrNameLst>
                                          <p:attrName>ppt_x</p:attrName>
                                          <p:attrName>ppt_y</p:attrName>
                                        </p:attrNameLst>
                                      </p:cBhvr>
                                      <p:rCtr x="5195" y="27222"/>
                                    </p:animMotion>
                                  </p:childTnLst>
                                </p:cTn>
                              </p:par>
                            </p:childTnLst>
                          </p:cTn>
                        </p:par>
                        <p:par>
                          <p:cTn id="16" fill="hold">
                            <p:stCondLst>
                              <p:cond delay="1000"/>
                            </p:stCondLst>
                            <p:childTnLst>
                              <p:par>
                                <p:cTn id="17" presetID="42" presetClass="path" presetSubtype="0" fill="hold" nodeType="afterEffect">
                                  <p:stCondLst>
                                    <p:cond delay="0"/>
                                  </p:stCondLst>
                                  <p:childTnLst>
                                    <p:animMotion origin="layout" path="M -4.16667E-6 3.7037E-7 L -0.00885 0.47037 " pathEditMode="relative" rAng="0" ptsTypes="AA">
                                      <p:cBhvr>
                                        <p:cTn id="18" dur="1000" fill="hold"/>
                                        <p:tgtEl>
                                          <p:spTgt spid="44"/>
                                        </p:tgtEl>
                                        <p:attrNameLst>
                                          <p:attrName>ppt_x</p:attrName>
                                          <p:attrName>ppt_y</p:attrName>
                                        </p:attrNameLst>
                                      </p:cBhvr>
                                      <p:rCtr x="-443" y="23519"/>
                                    </p:animMotion>
                                  </p:childTnLst>
                                </p:cTn>
                              </p:par>
                            </p:childTnLst>
                          </p:cTn>
                        </p:par>
                        <p:par>
                          <p:cTn id="19" fill="hold">
                            <p:stCondLst>
                              <p:cond delay="2000"/>
                            </p:stCondLst>
                            <p:childTnLst>
                              <p:par>
                                <p:cTn id="20" presetID="42" presetClass="path" presetSubtype="0" fill="hold" nodeType="afterEffect">
                                  <p:stCondLst>
                                    <p:cond delay="0"/>
                                  </p:stCondLst>
                                  <p:childTnLst>
                                    <p:animMotion origin="layout" path="M -2.08333E-7 -1.85185E-6 L -0.1263 0.40347 " pathEditMode="relative" rAng="0" ptsTypes="AA">
                                      <p:cBhvr>
                                        <p:cTn id="21" dur="1000" fill="hold"/>
                                        <p:tgtEl>
                                          <p:spTgt spid="45"/>
                                        </p:tgtEl>
                                        <p:attrNameLst>
                                          <p:attrName>ppt_x</p:attrName>
                                          <p:attrName>ppt_y</p:attrName>
                                        </p:attrNameLst>
                                      </p:cBhvr>
                                      <p:rCtr x="-6315" y="20162"/>
                                    </p:animMotion>
                                  </p:childTnLst>
                                </p:cTn>
                              </p:par>
                            </p:childTnLst>
                          </p:cTn>
                        </p:par>
                        <p:par>
                          <p:cTn id="22" fill="hold">
                            <p:stCondLst>
                              <p:cond delay="3000"/>
                            </p:stCondLst>
                            <p:childTnLst>
                              <p:par>
                                <p:cTn id="23" presetID="42" presetClass="path" presetSubtype="0" fill="hold" nodeType="afterEffect">
                                  <p:stCondLst>
                                    <p:cond delay="0"/>
                                  </p:stCondLst>
                                  <p:childTnLst>
                                    <p:animMotion origin="layout" path="M 0.00937 0.00833 L -0.2474 0.40648 " pathEditMode="relative" rAng="0" ptsTypes="AA">
                                      <p:cBhvr>
                                        <p:cTn id="24" dur="1000" fill="hold"/>
                                        <p:tgtEl>
                                          <p:spTgt spid="46"/>
                                        </p:tgtEl>
                                        <p:attrNameLst>
                                          <p:attrName>ppt_x</p:attrName>
                                          <p:attrName>ppt_y</p:attrName>
                                        </p:attrNameLst>
                                      </p:cBhvr>
                                      <p:rCtr x="-12839" y="19907"/>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102:</a:t>
            </a:r>
            <a:br>
              <a:rPr lang="en-US" b="1" dirty="0">
                <a:solidFill>
                  <a:srgbClr val="0070C0"/>
                </a:solidFill>
              </a:rPr>
            </a:br>
            <a:r>
              <a:rPr lang="en-US" sz="9600" b="1" dirty="0">
                <a:solidFill>
                  <a:srgbClr val="0070C0"/>
                </a:solidFill>
              </a:rPr>
              <a:t>The Keys to Relativity</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6" y="2286000"/>
            <a:ext cx="11066393" cy="4152900"/>
          </a:xfrm>
        </p:spPr>
        <p:txBody>
          <a:bodyPr>
            <a:normAutofit/>
          </a:bodyPr>
          <a:lstStyle/>
          <a:p>
            <a:pPr marL="857250" indent="-857250" algn="l">
              <a:buFont typeface="+mj-lt"/>
              <a:buAutoNum type="romanLcPeriod"/>
            </a:pPr>
            <a:r>
              <a:rPr lang="en-US" sz="4000" dirty="0"/>
              <a:t>Invariance</a:t>
            </a:r>
          </a:p>
          <a:p>
            <a:pPr marL="1314450" lvl="1" indent="-857250" algn="l">
              <a:buFont typeface="Arial" panose="020B0604020202020204" pitchFamily="34" charset="0"/>
              <a:buChar char="•"/>
            </a:pPr>
            <a:r>
              <a:rPr lang="en-US" sz="3600" dirty="0"/>
              <a:t>The same object can be described in different ways from different points of view</a:t>
            </a:r>
          </a:p>
          <a:p>
            <a:pPr marL="857250" indent="-857250" algn="l">
              <a:buFont typeface="+mj-lt"/>
              <a:buAutoNum type="romanLcPeriod"/>
            </a:pPr>
            <a:r>
              <a:rPr lang="en-US" sz="4000" dirty="0"/>
              <a:t>Covariance &amp; Contravariance</a:t>
            </a:r>
          </a:p>
          <a:p>
            <a:pPr marL="1314450" lvl="1" indent="-857250" algn="l">
              <a:buFont typeface="Arial" panose="020B0604020202020204" pitchFamily="34" charset="0"/>
              <a:buChar char="•"/>
            </a:pPr>
            <a:r>
              <a:rPr lang="en-US" sz="3600" dirty="0"/>
              <a:t>When one thing grows, another thing shrinks</a:t>
            </a:r>
          </a:p>
          <a:p>
            <a:pPr marL="1314450" lvl="1" indent="-857250" algn="l">
              <a:buFont typeface="Arial" panose="020B0604020202020204" pitchFamily="34" charset="0"/>
              <a:buChar char="•"/>
            </a:pPr>
            <a:r>
              <a:rPr lang="en-US" sz="3600" dirty="0"/>
              <a:t>Opposite changes will balance out</a:t>
            </a:r>
          </a:p>
        </p:txBody>
      </p:sp>
    </p:spTree>
    <p:custDataLst>
      <p:tags r:id="rId1"/>
    </p:custDataLst>
    <p:extLst>
      <p:ext uri="{BB962C8B-B14F-4D97-AF65-F5344CB8AC3E}">
        <p14:creationId xmlns:p14="http://schemas.microsoft.com/office/powerpoint/2010/main" val="2071617980"/>
      </p:ext>
    </p:extLst>
  </p:cSld>
  <p:clrMapOvr>
    <a:masterClrMapping/>
  </p:clrMapOvr>
  <mc:AlternateContent xmlns:mc="http://schemas.openxmlformats.org/markup-compatibility/2006" xmlns:p14="http://schemas.microsoft.com/office/powerpoint/2010/main">
    <mc:Choice Requires="p14">
      <p:transition spd="slow" p14:dur="2000" advTm="28457"/>
    </mc:Choice>
    <mc:Fallback xmlns="">
      <p:transition spd="slow" advTm="28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2D6836-16F3-455D-9A55-CB0A6B19E40F}"/>
              </a:ext>
            </a:extLst>
          </p:cNvPr>
          <p:cNvSpPr txBox="1"/>
          <p:nvPr/>
        </p:nvSpPr>
        <p:spPr>
          <a:xfrm>
            <a:off x="2409373" y="903573"/>
            <a:ext cx="8034957" cy="1862048"/>
          </a:xfrm>
          <a:prstGeom prst="rect">
            <a:avLst/>
          </a:prstGeom>
          <a:noFill/>
        </p:spPr>
        <p:txBody>
          <a:bodyPr wrap="none" rtlCol="0">
            <a:spAutoFit/>
          </a:bodyPr>
          <a:lstStyle/>
          <a:p>
            <a:pPr marL="1371600" indent="-1371600">
              <a:buFont typeface="+mj-lt"/>
              <a:buAutoNum type="alphaLcParenR"/>
            </a:pPr>
            <a:r>
              <a:rPr lang="en-US" sz="11500" dirty="0">
                <a:solidFill>
                  <a:srgbClr val="002060"/>
                </a:solidFill>
              </a:rPr>
              <a:t> invariance</a:t>
            </a:r>
            <a:endParaRPr lang="en-CA" sz="11500" dirty="0">
              <a:solidFill>
                <a:srgbClr val="002060"/>
              </a:solidFill>
            </a:endParaRPr>
          </a:p>
        </p:txBody>
      </p:sp>
      <p:sp>
        <p:nvSpPr>
          <p:cNvPr id="4" name="Subtitle 2">
            <a:extLst>
              <a:ext uri="{FF2B5EF4-FFF2-40B4-BE49-F238E27FC236}">
                <a16:creationId xmlns:a16="http://schemas.microsoft.com/office/drawing/2014/main" id="{EC83D3A6-36E4-4020-BD26-5F62E2BC4834}"/>
              </a:ext>
            </a:extLst>
          </p:cNvPr>
          <p:cNvSpPr txBox="1">
            <a:spLocks/>
          </p:cNvSpPr>
          <p:nvPr/>
        </p:nvSpPr>
        <p:spPr>
          <a:xfrm>
            <a:off x="-412958" y="2979174"/>
            <a:ext cx="12565626" cy="3878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14450" lvl="1" indent="-857250"/>
            <a:r>
              <a:rPr lang="en-US" sz="4400" dirty="0"/>
              <a:t>The same object can be described in different ways from different points of view</a:t>
            </a:r>
          </a:p>
        </p:txBody>
      </p:sp>
    </p:spTree>
    <p:custDataLst>
      <p:tags r:id="rId1"/>
    </p:custDataLst>
    <p:extLst>
      <p:ext uri="{BB962C8B-B14F-4D97-AF65-F5344CB8AC3E}">
        <p14:creationId xmlns:p14="http://schemas.microsoft.com/office/powerpoint/2010/main" val="3012749759"/>
      </p:ext>
    </p:extLst>
  </p:cSld>
  <p:clrMapOvr>
    <a:masterClrMapping/>
  </p:clrMapOvr>
  <mc:AlternateContent xmlns:mc="http://schemas.openxmlformats.org/markup-compatibility/2006" xmlns:p14="http://schemas.microsoft.com/office/powerpoint/2010/main">
    <mc:Choice Requires="p14">
      <p:transition spd="slow" p14:dur="2000" advTm="16101"/>
    </mc:Choice>
    <mc:Fallback xmlns="">
      <p:transition spd="slow" advTm="1610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Pattern, Wood, Retro, Wooden, Surface, Table, Texture">
            <a:extLst>
              <a:ext uri="{FF2B5EF4-FFF2-40B4-BE49-F238E27FC236}">
                <a16:creationId xmlns:a16="http://schemas.microsoft.com/office/drawing/2014/main" id="{7E4EF507-401A-438F-B53D-D92F95F7552B}"/>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0"/>
            <a:ext cx="79248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6822414-18B2-4893-833F-87E7FDF08400}"/>
              </a:ext>
            </a:extLst>
          </p:cNvPr>
          <p:cNvGrpSpPr/>
          <p:nvPr/>
        </p:nvGrpSpPr>
        <p:grpSpPr>
          <a:xfrm>
            <a:off x="404140" y="216983"/>
            <a:ext cx="7450710" cy="5988946"/>
            <a:chOff x="404140" y="216983"/>
            <a:chExt cx="7450710" cy="5988946"/>
          </a:xfrm>
        </p:grpSpPr>
        <p:grpSp>
          <p:nvGrpSpPr>
            <p:cNvPr id="6" name="Group 5">
              <a:extLst>
                <a:ext uri="{FF2B5EF4-FFF2-40B4-BE49-F238E27FC236}">
                  <a16:creationId xmlns:a16="http://schemas.microsoft.com/office/drawing/2014/main" id="{7DA7C2FD-DCB9-42E0-83D0-73C8E7F09C30}"/>
                </a:ext>
              </a:extLst>
            </p:cNvPr>
            <p:cNvGrpSpPr/>
            <p:nvPr/>
          </p:nvGrpSpPr>
          <p:grpSpPr>
            <a:xfrm>
              <a:off x="1006841" y="216983"/>
              <a:ext cx="6240904" cy="5988946"/>
              <a:chOff x="1006841" y="217356"/>
              <a:chExt cx="6240904" cy="6473253"/>
            </a:xfrm>
          </p:grpSpPr>
          <p:cxnSp>
            <p:nvCxnSpPr>
              <p:cNvPr id="3" name="Straight Connector 2">
                <a:extLst>
                  <a:ext uri="{FF2B5EF4-FFF2-40B4-BE49-F238E27FC236}">
                    <a16:creationId xmlns:a16="http://schemas.microsoft.com/office/drawing/2014/main" id="{6D5EBBF6-EDB7-4864-BBAA-CFE028D504D7}"/>
                  </a:ext>
                </a:extLst>
              </p:cNvPr>
              <p:cNvCxnSpPr>
                <a:cxnSpLocks/>
              </p:cNvCxnSpPr>
              <p:nvPr/>
            </p:nvCxnSpPr>
            <p:spPr>
              <a:xfrm>
                <a:off x="2548329" y="224852"/>
                <a:ext cx="0" cy="6430781"/>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09BE7A-DB70-49DC-B0EE-E55B59136AC2}"/>
                  </a:ext>
                </a:extLst>
              </p:cNvPr>
              <p:cNvCxnSpPr>
                <a:cxnSpLocks/>
              </p:cNvCxnSpPr>
              <p:nvPr/>
            </p:nvCxnSpPr>
            <p:spPr>
              <a:xfrm>
                <a:off x="4139785" y="227350"/>
                <a:ext cx="0" cy="6430781"/>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A01DE6-3048-491A-B8BA-968B065647A4}"/>
                  </a:ext>
                </a:extLst>
              </p:cNvPr>
              <p:cNvCxnSpPr>
                <a:cxnSpLocks/>
              </p:cNvCxnSpPr>
              <p:nvPr/>
            </p:nvCxnSpPr>
            <p:spPr>
              <a:xfrm>
                <a:off x="5686270" y="259828"/>
                <a:ext cx="0" cy="6430781"/>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D6AAEBB-FD25-4271-84CF-97F149C2D88F}"/>
                  </a:ext>
                </a:extLst>
              </p:cNvPr>
              <p:cNvCxnSpPr>
                <a:cxnSpLocks/>
              </p:cNvCxnSpPr>
              <p:nvPr/>
            </p:nvCxnSpPr>
            <p:spPr>
              <a:xfrm>
                <a:off x="7247745" y="217356"/>
                <a:ext cx="0" cy="6430781"/>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CBCA62A-65B0-43B0-B59A-0779C703D6EE}"/>
                  </a:ext>
                </a:extLst>
              </p:cNvPr>
              <p:cNvCxnSpPr>
                <a:cxnSpLocks/>
              </p:cNvCxnSpPr>
              <p:nvPr/>
            </p:nvCxnSpPr>
            <p:spPr>
              <a:xfrm>
                <a:off x="1006841" y="1441040"/>
                <a:ext cx="0" cy="5202101"/>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D526A288-08F7-4CB3-82A7-6F0D766F15E2}"/>
                </a:ext>
              </a:extLst>
            </p:cNvPr>
            <p:cNvGrpSpPr/>
            <p:nvPr/>
          </p:nvGrpSpPr>
          <p:grpSpPr>
            <a:xfrm rot="16200000">
              <a:off x="1779787" y="-622395"/>
              <a:ext cx="4699416" cy="7450710"/>
              <a:chOff x="2548329" y="224852"/>
              <a:chExt cx="4699416" cy="6465757"/>
            </a:xfrm>
          </p:grpSpPr>
          <p:cxnSp>
            <p:nvCxnSpPr>
              <p:cNvPr id="44" name="Straight Connector 43">
                <a:extLst>
                  <a:ext uri="{FF2B5EF4-FFF2-40B4-BE49-F238E27FC236}">
                    <a16:creationId xmlns:a16="http://schemas.microsoft.com/office/drawing/2014/main" id="{65E4C6EB-224B-41B5-97F5-659978393BC7}"/>
                  </a:ext>
                </a:extLst>
              </p:cNvPr>
              <p:cNvCxnSpPr>
                <a:cxnSpLocks/>
              </p:cNvCxnSpPr>
              <p:nvPr/>
            </p:nvCxnSpPr>
            <p:spPr>
              <a:xfrm>
                <a:off x="2548329" y="224852"/>
                <a:ext cx="0" cy="6430781"/>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AFBE74B-7BF5-4C58-953D-3C02FEA80154}"/>
                  </a:ext>
                </a:extLst>
              </p:cNvPr>
              <p:cNvCxnSpPr>
                <a:cxnSpLocks/>
              </p:cNvCxnSpPr>
              <p:nvPr/>
            </p:nvCxnSpPr>
            <p:spPr>
              <a:xfrm>
                <a:off x="4139785" y="227350"/>
                <a:ext cx="0" cy="6430781"/>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5A1315-B435-4160-99BF-F1BA493EA1CC}"/>
                  </a:ext>
                </a:extLst>
              </p:cNvPr>
              <p:cNvCxnSpPr>
                <a:cxnSpLocks/>
              </p:cNvCxnSpPr>
              <p:nvPr/>
            </p:nvCxnSpPr>
            <p:spPr>
              <a:xfrm>
                <a:off x="5686270" y="259828"/>
                <a:ext cx="0" cy="6430781"/>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7962C4D-86B4-439E-B747-83F59DC55D7E}"/>
                  </a:ext>
                </a:extLst>
              </p:cNvPr>
              <p:cNvCxnSpPr>
                <a:cxnSpLocks/>
              </p:cNvCxnSpPr>
              <p:nvPr/>
            </p:nvCxnSpPr>
            <p:spPr>
              <a:xfrm rot="5400000">
                <a:off x="4381086" y="3781478"/>
                <a:ext cx="5733317" cy="0"/>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grpSp>
      </p:grpSp>
      <p:pic>
        <p:nvPicPr>
          <p:cNvPr id="35" name="Picture 6" descr="Pencil, School, Science, Writing, Business, Drawing">
            <a:extLst>
              <a:ext uri="{FF2B5EF4-FFF2-40B4-BE49-F238E27FC236}">
                <a16:creationId xmlns:a16="http://schemas.microsoft.com/office/drawing/2014/main" id="{B53950D1-476E-4B4D-85D4-F339A3E3D08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8194" b="56797"/>
          <a:stretch/>
        </p:blipFill>
        <p:spPr bwMode="auto">
          <a:xfrm rot="8589615">
            <a:off x="51359" y="2846137"/>
            <a:ext cx="7985903" cy="706214"/>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0774A5CB-9A03-41C3-9C43-2A7984CC8AE3}"/>
              </a:ext>
            </a:extLst>
          </p:cNvPr>
          <p:cNvGrpSpPr/>
          <p:nvPr/>
        </p:nvGrpSpPr>
        <p:grpSpPr>
          <a:xfrm>
            <a:off x="2586427" y="5400199"/>
            <a:ext cx="4709723" cy="19050"/>
            <a:chOff x="2586427" y="5400199"/>
            <a:chExt cx="4709723" cy="19050"/>
          </a:xfrm>
        </p:grpSpPr>
        <p:cxnSp>
          <p:nvCxnSpPr>
            <p:cNvPr id="27" name="Straight Arrow Connector 26">
              <a:extLst>
                <a:ext uri="{FF2B5EF4-FFF2-40B4-BE49-F238E27FC236}">
                  <a16:creationId xmlns:a16="http://schemas.microsoft.com/office/drawing/2014/main" id="{98250BBE-5210-4DF3-A97E-9B2018C59D3A}"/>
                </a:ext>
              </a:extLst>
            </p:cNvPr>
            <p:cNvCxnSpPr>
              <a:cxnSpLocks/>
            </p:cNvCxnSpPr>
            <p:nvPr/>
          </p:nvCxnSpPr>
          <p:spPr>
            <a:xfrm>
              <a:off x="25864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62DB567E-0427-4265-BB42-975B478166EF}"/>
                </a:ext>
              </a:extLst>
            </p:cNvPr>
            <p:cNvCxnSpPr>
              <a:cxnSpLocks/>
            </p:cNvCxnSpPr>
            <p:nvPr/>
          </p:nvCxnSpPr>
          <p:spPr>
            <a:xfrm>
              <a:off x="41485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E658FB1B-085D-4D0F-B000-C6FD8039DFC7}"/>
                </a:ext>
              </a:extLst>
            </p:cNvPr>
            <p:cNvCxnSpPr>
              <a:cxnSpLocks/>
            </p:cNvCxnSpPr>
            <p:nvPr/>
          </p:nvCxnSpPr>
          <p:spPr>
            <a:xfrm>
              <a:off x="5729677" y="5419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6449516F-9401-4493-BB1F-EB18B06A65D5}"/>
              </a:ext>
            </a:extLst>
          </p:cNvPr>
          <p:cNvGrpSpPr/>
          <p:nvPr/>
        </p:nvGrpSpPr>
        <p:grpSpPr>
          <a:xfrm rot="16200000">
            <a:off x="4958153" y="3104674"/>
            <a:ext cx="4709723" cy="0"/>
            <a:chOff x="2986477" y="6562249"/>
            <a:chExt cx="4709723" cy="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a:off x="29864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a:off x="45485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a:off x="612972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1" name="Group 60">
            <a:extLst>
              <a:ext uri="{FF2B5EF4-FFF2-40B4-BE49-F238E27FC236}">
                <a16:creationId xmlns:a16="http://schemas.microsoft.com/office/drawing/2014/main" id="{2ADBDD91-8469-41DE-9634-6E65D0DCC056}"/>
              </a:ext>
            </a:extLst>
          </p:cNvPr>
          <p:cNvGrpSpPr/>
          <p:nvPr/>
        </p:nvGrpSpPr>
        <p:grpSpPr>
          <a:xfrm>
            <a:off x="725898" y="2781300"/>
            <a:ext cx="2058627" cy="3663746"/>
            <a:chOff x="725898" y="2781300"/>
            <a:chExt cx="2058627" cy="3663746"/>
          </a:xfrm>
        </p:grpSpPr>
        <p:cxnSp>
          <p:nvCxnSpPr>
            <p:cNvPr id="9" name="Straight Arrow Connector 8">
              <a:extLst>
                <a:ext uri="{FF2B5EF4-FFF2-40B4-BE49-F238E27FC236}">
                  <a16:creationId xmlns:a16="http://schemas.microsoft.com/office/drawing/2014/main" id="{D0C77923-912E-4DBF-8036-C7F87E6E48AA}"/>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1659348" y="5581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1659348" y="5581650"/>
                  <a:ext cx="1125177" cy="863396"/>
                </a:xfrm>
                <a:prstGeom prst="rect">
                  <a:avLst/>
                </a:prstGeom>
                <a:blipFill>
                  <a:blip r:embed="rId10"/>
                  <a:stretch>
                    <a:fillRect/>
                  </a:stretch>
                </a:blipFill>
              </p:spPr>
              <p:txBody>
                <a:bodyPr/>
                <a:lstStyle/>
                <a:p>
                  <a:r>
                    <a:rPr lang="en-CA">
                      <a:noFill/>
                    </a:rPr>
                    <a:t> </a:t>
                  </a:r>
                </a:p>
              </p:txBody>
            </p:sp>
          </mc:Fallback>
        </mc:AlternateContent>
        <p:cxnSp>
          <p:nvCxnSpPr>
            <p:cNvPr id="41" name="Straight Arrow Connector 40">
              <a:extLst>
                <a:ext uri="{FF2B5EF4-FFF2-40B4-BE49-F238E27FC236}">
                  <a16:creationId xmlns:a16="http://schemas.microsoft.com/office/drawing/2014/main" id="{8B7FE660-4E15-48F6-AB46-2844393EB4FD}"/>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725898" y="2781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725898" y="2781300"/>
                  <a:ext cx="1125177" cy="863396"/>
                </a:xfrm>
                <a:prstGeom prst="rect">
                  <a:avLst/>
                </a:prstGeom>
                <a:blipFill>
                  <a:blip r:embed="rId11"/>
                  <a:stretch>
                    <a:fillRect b="-11972"/>
                  </a:stretch>
                </a:blipFill>
              </p:spPr>
              <p:txBody>
                <a:bodyPr/>
                <a:lstStyle/>
                <a:p>
                  <a:r>
                    <a:rPr lang="en-CA">
                      <a:noFill/>
                    </a:rPr>
                    <a:t> </a:t>
                  </a:r>
                </a:p>
              </p:txBody>
            </p:sp>
          </mc:Fallback>
        </mc:AlternateContent>
      </p:grpSp>
      <p:grpSp>
        <p:nvGrpSpPr>
          <p:cNvPr id="60" name="Group 59">
            <a:extLst>
              <a:ext uri="{FF2B5EF4-FFF2-40B4-BE49-F238E27FC236}">
                <a16:creationId xmlns:a16="http://schemas.microsoft.com/office/drawing/2014/main" id="{F01EE092-1C4C-4C3C-B846-670BC5E663E4}"/>
              </a:ext>
            </a:extLst>
          </p:cNvPr>
          <p:cNvGrpSpPr/>
          <p:nvPr/>
        </p:nvGrpSpPr>
        <p:grpSpPr>
          <a:xfrm>
            <a:off x="8039100" y="949301"/>
            <a:ext cx="3758064" cy="1102129"/>
            <a:chOff x="8039100" y="949301"/>
            <a:chExt cx="3758064" cy="1102129"/>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8810BCA-7958-4776-A366-FF47883B1350}"/>
                    </a:ext>
                  </a:extLst>
                </p:cNvPr>
                <p:cNvSpPr txBox="1"/>
                <p:nvPr/>
              </p:nvSpPr>
              <p:spPr>
                <a:xfrm>
                  <a:off x="8039100" y="1181100"/>
                  <a:ext cx="373422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=4         +3</m:t>
                        </m:r>
                      </m:oMath>
                    </m:oMathPara>
                  </a14:m>
                  <a:endParaRPr lang="en-CA" sz="4800" dirty="0"/>
                </a:p>
              </p:txBody>
            </p:sp>
          </mc:Choice>
          <mc:Fallback xmlns="">
            <p:sp>
              <p:nvSpPr>
                <p:cNvPr id="49" name="TextBox 48">
                  <a:extLst>
                    <a:ext uri="{FF2B5EF4-FFF2-40B4-BE49-F238E27FC236}">
                      <a16:creationId xmlns:a16="http://schemas.microsoft.com/office/drawing/2014/main" id="{48810BCA-7958-4776-A366-FF47883B1350}"/>
                    </a:ext>
                  </a:extLst>
                </p:cNvPr>
                <p:cNvSpPr txBox="1">
                  <a:spLocks noRot="1" noChangeAspect="1" noMove="1" noResize="1" noEditPoints="1" noAdjustHandles="1" noChangeArrowheads="1" noChangeShapeType="1" noTextEdit="1"/>
                </p:cNvSpPr>
                <p:nvPr/>
              </p:nvSpPr>
              <p:spPr>
                <a:xfrm>
                  <a:off x="8039100" y="1181100"/>
                  <a:ext cx="3734227" cy="830997"/>
                </a:xfrm>
                <a:prstGeom prst="rect">
                  <a:avLst/>
                </a:prstGeom>
                <a:blipFill>
                  <a:blip r:embed="rId17"/>
                  <a:stretch>
                    <a:fillRect/>
                  </a:stretch>
                </a:blipFill>
              </p:spPr>
              <p:txBody>
                <a:bodyPr/>
                <a:lstStyle/>
                <a:p>
                  <a:r>
                    <a:rPr lang="en-CA">
                      <a:noFill/>
                    </a:rPr>
                    <a:t> </a:t>
                  </a:r>
                </a:p>
              </p:txBody>
            </p:sp>
          </mc:Fallback>
        </mc:AlternateContent>
        <p:cxnSp>
          <p:nvCxnSpPr>
            <p:cNvPr id="51" name="Straight Arrow Connector 50">
              <a:extLst>
                <a:ext uri="{FF2B5EF4-FFF2-40B4-BE49-F238E27FC236}">
                  <a16:creationId xmlns:a16="http://schemas.microsoft.com/office/drawing/2014/main" id="{ED6B93AB-6BD9-4620-BDE3-8D1DBF1C5748}"/>
                </a:ext>
              </a:extLst>
            </p:cNvPr>
            <p:cNvCxnSpPr>
              <a:cxnSpLocks/>
            </p:cNvCxnSpPr>
            <p:nvPr/>
          </p:nvCxnSpPr>
          <p:spPr>
            <a:xfrm>
              <a:off x="9413417" y="1592077"/>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39A8D7F-4AD8-4AAF-8C54-F6A5BE86215D}"/>
                </a:ext>
              </a:extLst>
            </p:cNvPr>
            <p:cNvCxnSpPr>
              <a:cxnSpLocks/>
            </p:cNvCxnSpPr>
            <p:nvPr/>
          </p:nvCxnSpPr>
          <p:spPr>
            <a:xfrm rot="16200000">
              <a:off x="11246099" y="1500366"/>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78FFEB0-42DE-4D44-BB31-A482D5C4A4C9}"/>
                  </a:ext>
                </a:extLst>
              </p:cNvPr>
              <p:cNvSpPr txBox="1"/>
              <p:nvPr/>
            </p:nvSpPr>
            <p:spPr>
              <a:xfrm>
                <a:off x="8005493" y="2247900"/>
                <a:ext cx="3707425" cy="922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𝑦</m:t>
                              </m:r>
                            </m:sub>
                          </m:sSub>
                        </m:e>
                      </m:acc>
                    </m:oMath>
                  </m:oMathPara>
                </a14:m>
                <a:endParaRPr lang="en-US" sz="5000" dirty="0">
                  <a:solidFill>
                    <a:srgbClr val="002060"/>
                  </a:solidFill>
                </a:endParaRPr>
              </a:p>
            </p:txBody>
          </p:sp>
        </mc:Choice>
        <mc:Fallback xmlns="">
          <p:sp>
            <p:nvSpPr>
              <p:cNvPr id="62" name="TextBox 61">
                <a:extLst>
                  <a:ext uri="{FF2B5EF4-FFF2-40B4-BE49-F238E27FC236}">
                    <a16:creationId xmlns:a16="http://schemas.microsoft.com/office/drawing/2014/main" id="{D78FFEB0-42DE-4D44-BB31-A482D5C4A4C9}"/>
                  </a:ext>
                </a:extLst>
              </p:cNvPr>
              <p:cNvSpPr txBox="1">
                <a:spLocks noRot="1" noChangeAspect="1" noMove="1" noResize="1" noEditPoints="1" noAdjustHandles="1" noChangeArrowheads="1" noChangeShapeType="1" noTextEdit="1"/>
              </p:cNvSpPr>
              <p:nvPr/>
            </p:nvSpPr>
            <p:spPr>
              <a:xfrm>
                <a:off x="8005493" y="2247900"/>
                <a:ext cx="3707425" cy="922560"/>
              </a:xfrm>
              <a:prstGeom prst="rect">
                <a:avLst/>
              </a:prstGeom>
              <a:blipFill>
                <a:blip r:embed="rId18"/>
                <a:stretch>
                  <a:fillRect/>
                </a:stretch>
              </a:blipFill>
            </p:spPr>
            <p:txBody>
              <a:bodyPr/>
              <a:lstStyle/>
              <a:p>
                <a:r>
                  <a:rPr lang="en-CA">
                    <a:noFill/>
                  </a:rPr>
                  <a:t> </a:t>
                </a:r>
              </a:p>
            </p:txBody>
          </p:sp>
        </mc:Fallback>
      </mc:AlternateContent>
      <p:grpSp>
        <p:nvGrpSpPr>
          <p:cNvPr id="38" name="Group 37">
            <a:extLst>
              <a:ext uri="{FF2B5EF4-FFF2-40B4-BE49-F238E27FC236}">
                <a16:creationId xmlns:a16="http://schemas.microsoft.com/office/drawing/2014/main" id="{672C7676-9515-4273-A849-1219B7E0D250}"/>
              </a:ext>
            </a:extLst>
          </p:cNvPr>
          <p:cNvGrpSpPr/>
          <p:nvPr/>
        </p:nvGrpSpPr>
        <p:grpSpPr>
          <a:xfrm rot="19357089">
            <a:off x="7898365" y="615255"/>
            <a:ext cx="1342690" cy="310912"/>
            <a:chOff x="9737741" y="2612427"/>
            <a:chExt cx="4948024" cy="708558"/>
          </a:xfrm>
        </p:grpSpPr>
        <p:pic>
          <p:nvPicPr>
            <p:cNvPr id="39" name="Picture 6" descr="Pencil, School, Science, Writing, Business, Drawing">
              <a:extLst>
                <a:ext uri="{FF2B5EF4-FFF2-40B4-BE49-F238E27FC236}">
                  <a16:creationId xmlns:a16="http://schemas.microsoft.com/office/drawing/2014/main" id="{BBD0001E-B998-4279-B8E4-322DF3F4B6F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Pencil, School, Science, Writing, Business, Drawing">
              <a:extLst>
                <a:ext uri="{FF2B5EF4-FFF2-40B4-BE49-F238E27FC236}">
                  <a16:creationId xmlns:a16="http://schemas.microsoft.com/office/drawing/2014/main" id="{E2A55AFD-FC50-423C-9D4D-37B9DF4EA71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xmlns:iact="http://schemas.microsoft.com/office/powerpoint/2014/inkAction">
        <mc:Choice Requires="p14 iact">
          <p:contentPart p14:bwMode="auto" r:id="rId19">
            <p14:nvContentPartPr>
              <p14:cNvPr id="14" name="Ink 13">
                <a:extLst>
                  <a:ext uri="{FF2B5EF4-FFF2-40B4-BE49-F238E27FC236}">
                    <a16:creationId xmlns:a16="http://schemas.microsoft.com/office/drawing/2014/main" id="{8F68E3E3-BEF2-45AD-8B34-496666422548}"/>
                  </a:ext>
                </a:extLst>
              </p14:cNvPr>
              <p14:cNvContentPartPr/>
              <p14:nvPr>
                <p:extLst>
                  <p:ext uri="{42D2F446-02D8-4167-A562-619A0277C38B}">
                    <p15:isNarration xmlns:p15="http://schemas.microsoft.com/office/powerpoint/2012/main" val="1"/>
                  </p:ext>
                </p:extLst>
              </p14:nvPr>
            </p14:nvContentPartPr>
            <p14:xfrm>
              <a:off x="115920" y="179640"/>
              <a:ext cx="7320240" cy="6634080"/>
            </p14:xfrm>
          </p:contentPart>
        </mc:Choice>
        <mc:Fallback xmlns="">
          <p:pic>
            <p:nvPicPr>
              <p:cNvPr id="14" name="Ink 13">
                <a:extLst>
                  <a:ext uri="{FF2B5EF4-FFF2-40B4-BE49-F238E27FC236}">
                    <a16:creationId xmlns:a16="http://schemas.microsoft.com/office/drawing/2014/main" id="{8F68E3E3-BEF2-45AD-8B34-496666422548}"/>
                  </a:ext>
                </a:extLst>
              </p:cNvPr>
              <p:cNvPicPr>
                <a:picLocks noGrp="1" noRot="1" noChangeAspect="1" noMove="1" noResize="1" noEditPoints="1" noAdjustHandles="1" noChangeArrowheads="1" noChangeShapeType="1"/>
              </p:cNvPicPr>
              <p:nvPr/>
            </p:nvPicPr>
            <p:blipFill>
              <a:blip r:embed="rId20"/>
              <a:stretch>
                <a:fillRect/>
              </a:stretch>
            </p:blipFill>
            <p:spPr>
              <a:xfrm>
                <a:off x="106560" y="170280"/>
                <a:ext cx="7338960" cy="6652800"/>
              </a:xfrm>
              <a:prstGeom prst="rect">
                <a:avLst/>
              </a:prstGeom>
            </p:spPr>
          </p:pic>
        </mc:Fallback>
      </mc:AlternateContent>
    </p:spTree>
    <p:custDataLst>
      <p:tags r:id="rId1"/>
    </p:custDataLst>
    <p:extLst>
      <p:ext uri="{BB962C8B-B14F-4D97-AF65-F5344CB8AC3E}">
        <p14:creationId xmlns:p14="http://schemas.microsoft.com/office/powerpoint/2010/main" val="3592887265"/>
      </p:ext>
    </p:extLst>
  </p:cSld>
  <p:clrMapOvr>
    <a:masterClrMapping/>
  </p:clrMapOvr>
  <mc:AlternateContent xmlns:mc="http://schemas.openxmlformats.org/markup-compatibility/2006" xmlns:p14="http://schemas.microsoft.com/office/powerpoint/2010/main">
    <mc:Choice Requires="p14">
      <p:transition spd="slow" p14:dur="2000" advTm="57530"/>
    </mc:Choice>
    <mc:Fallback xmlns="">
      <p:transition spd="slow" advTm="57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Pattern, Wood, Retro, Wooden, Surface, Table, Texture">
            <a:extLst>
              <a:ext uri="{FF2B5EF4-FFF2-40B4-BE49-F238E27FC236}">
                <a16:creationId xmlns:a16="http://schemas.microsoft.com/office/drawing/2014/main" id="{D59AF9DF-7AA1-4965-AD9C-8E59AA4A47F6}"/>
              </a:ext>
            </a:extLst>
          </p:cNvPr>
          <p:cNvPicPr>
            <a:picLocks noChangeAspect="1" noChangeArrowheads="1"/>
          </p:cNvPicPr>
          <p:nvPr/>
        </p:nvPicPr>
        <p:blipFill>
          <a:blip r:embed="rId3">
            <a:alphaModFix amt="70000"/>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0"/>
            <a:ext cx="7924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Pencil, School, Science, Writing, Business, Drawing">
            <a:extLst>
              <a:ext uri="{FF2B5EF4-FFF2-40B4-BE49-F238E27FC236}">
                <a16:creationId xmlns:a16="http://schemas.microsoft.com/office/drawing/2014/main" id="{15DCF403-6A6D-4442-A46B-D83F895F4CA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20140" t="33007" r="8194" b="56797"/>
          <a:stretch/>
        </p:blipFill>
        <p:spPr bwMode="auto">
          <a:xfrm rot="8589615">
            <a:off x="51359" y="2846137"/>
            <a:ext cx="7985903" cy="70621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0C77923-912E-4DBF-8036-C7F87E6E48AA}"/>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1659348" y="5581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1659348" y="5581650"/>
                <a:ext cx="1125177" cy="863396"/>
              </a:xfrm>
              <a:prstGeom prst="rect">
                <a:avLst/>
              </a:prstGeom>
              <a:blipFill>
                <a:blip r:embed="rId9"/>
                <a:stretch>
                  <a:fillRect/>
                </a:stretch>
              </a:blipFill>
            </p:spPr>
            <p:txBody>
              <a:bodyPr/>
              <a:lstStyle/>
              <a:p>
                <a:r>
                  <a:rPr lang="en-CA">
                    <a:noFill/>
                  </a:rPr>
                  <a:t> </a:t>
                </a:r>
              </a:p>
            </p:txBody>
          </p:sp>
        </mc:Fallback>
      </mc:AlternateContent>
      <p:cxnSp>
        <p:nvCxnSpPr>
          <p:cNvPr id="27" name="Straight Arrow Connector 26">
            <a:extLst>
              <a:ext uri="{FF2B5EF4-FFF2-40B4-BE49-F238E27FC236}">
                <a16:creationId xmlns:a16="http://schemas.microsoft.com/office/drawing/2014/main" id="{98250BBE-5210-4DF3-A97E-9B2018C59D3A}"/>
              </a:ext>
            </a:extLst>
          </p:cNvPr>
          <p:cNvCxnSpPr>
            <a:cxnSpLocks/>
          </p:cNvCxnSpPr>
          <p:nvPr/>
        </p:nvCxnSpPr>
        <p:spPr>
          <a:xfrm>
            <a:off x="25864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62DB567E-0427-4265-BB42-975B478166EF}"/>
              </a:ext>
            </a:extLst>
          </p:cNvPr>
          <p:cNvCxnSpPr>
            <a:cxnSpLocks/>
          </p:cNvCxnSpPr>
          <p:nvPr/>
        </p:nvCxnSpPr>
        <p:spPr>
          <a:xfrm>
            <a:off x="41485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E658FB1B-085D-4D0F-B000-C6FD8039DFC7}"/>
              </a:ext>
            </a:extLst>
          </p:cNvPr>
          <p:cNvCxnSpPr>
            <a:cxnSpLocks/>
          </p:cNvCxnSpPr>
          <p:nvPr/>
        </p:nvCxnSpPr>
        <p:spPr>
          <a:xfrm>
            <a:off x="5729677" y="5419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26" name="Group 25">
            <a:extLst>
              <a:ext uri="{FF2B5EF4-FFF2-40B4-BE49-F238E27FC236}">
                <a16:creationId xmlns:a16="http://schemas.microsoft.com/office/drawing/2014/main" id="{6449516F-9401-4493-BB1F-EB18B06A65D5}"/>
              </a:ext>
            </a:extLst>
          </p:cNvPr>
          <p:cNvGrpSpPr/>
          <p:nvPr/>
        </p:nvGrpSpPr>
        <p:grpSpPr>
          <a:xfrm rot="16200000">
            <a:off x="4958153" y="3104674"/>
            <a:ext cx="4709723" cy="0"/>
            <a:chOff x="2986477" y="6562249"/>
            <a:chExt cx="4709723" cy="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a:off x="29864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a:off x="45485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a:off x="612972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8B7FE660-4E15-48F6-AB46-2844393EB4FD}"/>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725898" y="2781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725898" y="2781300"/>
                <a:ext cx="1125177" cy="863396"/>
              </a:xfrm>
              <a:prstGeom prst="rect">
                <a:avLst/>
              </a:prstGeom>
              <a:blipFill>
                <a:blip r:embed="rId10"/>
                <a:stretch>
                  <a:fillRect b="-11972"/>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8DF676AC-712B-41A3-8816-C2600FE65C5E}"/>
              </a:ext>
            </a:extLst>
          </p:cNvPr>
          <p:cNvGrpSpPr/>
          <p:nvPr/>
        </p:nvGrpSpPr>
        <p:grpSpPr>
          <a:xfrm rot="2205639">
            <a:off x="426092" y="4421234"/>
            <a:ext cx="2319581" cy="1261360"/>
            <a:chOff x="132178" y="4110990"/>
            <a:chExt cx="2319581" cy="1261360"/>
          </a:xfrm>
        </p:grpSpPr>
        <p:cxnSp>
          <p:nvCxnSpPr>
            <p:cNvPr id="34" name="Straight Arrow Connector 33">
              <a:extLst>
                <a:ext uri="{FF2B5EF4-FFF2-40B4-BE49-F238E27FC236}">
                  <a16:creationId xmlns:a16="http://schemas.microsoft.com/office/drawing/2014/main" id="{EB7B0AFE-36D1-407D-B3B5-4AD889711FFE}"/>
                </a:ext>
              </a:extLst>
            </p:cNvPr>
            <p:cNvCxnSpPr>
              <a:cxnSpLocks/>
            </p:cNvCxnSpPr>
            <p:nvPr/>
          </p:nvCxnSpPr>
          <p:spPr>
            <a:xfrm rot="19412510">
              <a:off x="885286" y="490976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73997A2D-F0EC-412A-ADF3-1A4EB023432D}"/>
                </a:ext>
              </a:extLst>
            </p:cNvPr>
            <p:cNvCxnSpPr>
              <a:cxnSpLocks/>
            </p:cNvCxnSpPr>
            <p:nvPr/>
          </p:nvCxnSpPr>
          <p:spPr>
            <a:xfrm flipH="1" flipV="1">
              <a:off x="132178" y="4110990"/>
              <a:ext cx="948265" cy="126136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0" name="Group 59">
            <a:extLst>
              <a:ext uri="{FF2B5EF4-FFF2-40B4-BE49-F238E27FC236}">
                <a16:creationId xmlns:a16="http://schemas.microsoft.com/office/drawing/2014/main" id="{F01EE092-1C4C-4C3C-B846-670BC5E663E4}"/>
              </a:ext>
            </a:extLst>
          </p:cNvPr>
          <p:cNvGrpSpPr/>
          <p:nvPr/>
        </p:nvGrpSpPr>
        <p:grpSpPr>
          <a:xfrm>
            <a:off x="8039100" y="949301"/>
            <a:ext cx="3758064" cy="1102129"/>
            <a:chOff x="8039100" y="949301"/>
            <a:chExt cx="3758064" cy="1102129"/>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8810BCA-7958-4776-A366-FF47883B1350}"/>
                    </a:ext>
                  </a:extLst>
                </p:cNvPr>
                <p:cNvSpPr txBox="1"/>
                <p:nvPr/>
              </p:nvSpPr>
              <p:spPr>
                <a:xfrm>
                  <a:off x="8039100" y="1181100"/>
                  <a:ext cx="373422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=4         +3</m:t>
                        </m:r>
                      </m:oMath>
                    </m:oMathPara>
                  </a14:m>
                  <a:endParaRPr lang="en-CA" sz="4800" dirty="0"/>
                </a:p>
              </p:txBody>
            </p:sp>
          </mc:Choice>
          <mc:Fallback xmlns="">
            <p:sp>
              <p:nvSpPr>
                <p:cNvPr id="49" name="TextBox 48">
                  <a:extLst>
                    <a:ext uri="{FF2B5EF4-FFF2-40B4-BE49-F238E27FC236}">
                      <a16:creationId xmlns:a16="http://schemas.microsoft.com/office/drawing/2014/main" id="{48810BCA-7958-4776-A366-FF47883B1350}"/>
                    </a:ext>
                  </a:extLst>
                </p:cNvPr>
                <p:cNvSpPr txBox="1">
                  <a:spLocks noRot="1" noChangeAspect="1" noMove="1" noResize="1" noEditPoints="1" noAdjustHandles="1" noChangeArrowheads="1" noChangeShapeType="1" noTextEdit="1"/>
                </p:cNvSpPr>
                <p:nvPr/>
              </p:nvSpPr>
              <p:spPr>
                <a:xfrm>
                  <a:off x="8039100" y="1181100"/>
                  <a:ext cx="3734227" cy="830997"/>
                </a:xfrm>
                <a:prstGeom prst="rect">
                  <a:avLst/>
                </a:prstGeom>
                <a:blipFill>
                  <a:blip r:embed="rId11"/>
                  <a:stretch>
                    <a:fillRect/>
                  </a:stretch>
                </a:blipFill>
              </p:spPr>
              <p:txBody>
                <a:bodyPr/>
                <a:lstStyle/>
                <a:p>
                  <a:r>
                    <a:rPr lang="en-CA">
                      <a:noFill/>
                    </a:rPr>
                    <a:t> </a:t>
                  </a:r>
                </a:p>
              </p:txBody>
            </p:sp>
          </mc:Fallback>
        </mc:AlternateContent>
        <p:cxnSp>
          <p:nvCxnSpPr>
            <p:cNvPr id="51" name="Straight Arrow Connector 50">
              <a:extLst>
                <a:ext uri="{FF2B5EF4-FFF2-40B4-BE49-F238E27FC236}">
                  <a16:creationId xmlns:a16="http://schemas.microsoft.com/office/drawing/2014/main" id="{ED6B93AB-6BD9-4620-BDE3-8D1DBF1C5748}"/>
                </a:ext>
              </a:extLst>
            </p:cNvPr>
            <p:cNvCxnSpPr>
              <a:cxnSpLocks/>
            </p:cNvCxnSpPr>
            <p:nvPr/>
          </p:nvCxnSpPr>
          <p:spPr>
            <a:xfrm>
              <a:off x="9413417" y="1592077"/>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39A8D7F-4AD8-4AAF-8C54-F6A5BE86215D}"/>
                </a:ext>
              </a:extLst>
            </p:cNvPr>
            <p:cNvCxnSpPr>
              <a:cxnSpLocks/>
            </p:cNvCxnSpPr>
            <p:nvPr/>
          </p:nvCxnSpPr>
          <p:spPr>
            <a:xfrm rot="16200000">
              <a:off x="11246099" y="1500366"/>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78FFEB0-42DE-4D44-BB31-A482D5C4A4C9}"/>
                  </a:ext>
                </a:extLst>
              </p:cNvPr>
              <p:cNvSpPr txBox="1"/>
              <p:nvPr/>
            </p:nvSpPr>
            <p:spPr>
              <a:xfrm>
                <a:off x="8005493" y="2247900"/>
                <a:ext cx="3707425" cy="922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𝑦</m:t>
                              </m:r>
                            </m:sub>
                          </m:sSub>
                        </m:e>
                      </m:acc>
                    </m:oMath>
                  </m:oMathPara>
                </a14:m>
                <a:endParaRPr lang="en-US" sz="5000" dirty="0">
                  <a:solidFill>
                    <a:srgbClr val="002060"/>
                  </a:solidFill>
                </a:endParaRPr>
              </a:p>
            </p:txBody>
          </p:sp>
        </mc:Choice>
        <mc:Fallback xmlns="">
          <p:sp>
            <p:nvSpPr>
              <p:cNvPr id="62" name="TextBox 61">
                <a:extLst>
                  <a:ext uri="{FF2B5EF4-FFF2-40B4-BE49-F238E27FC236}">
                    <a16:creationId xmlns:a16="http://schemas.microsoft.com/office/drawing/2014/main" id="{D78FFEB0-42DE-4D44-BB31-A482D5C4A4C9}"/>
                  </a:ext>
                </a:extLst>
              </p:cNvPr>
              <p:cNvSpPr txBox="1">
                <a:spLocks noRot="1" noChangeAspect="1" noMove="1" noResize="1" noEditPoints="1" noAdjustHandles="1" noChangeArrowheads="1" noChangeShapeType="1" noTextEdit="1"/>
              </p:cNvSpPr>
              <p:nvPr/>
            </p:nvSpPr>
            <p:spPr>
              <a:xfrm>
                <a:off x="8005493" y="2247900"/>
                <a:ext cx="3707425" cy="922560"/>
              </a:xfrm>
              <a:prstGeom prst="rect">
                <a:avLst/>
              </a:prstGeom>
              <a:blipFill>
                <a:blip r:embed="rId12"/>
                <a:stretch>
                  <a:fillRect/>
                </a:stretch>
              </a:blipFill>
            </p:spPr>
            <p:txBody>
              <a:bodyPr/>
              <a:lstStyle/>
              <a:p>
                <a:r>
                  <a:rPr lang="en-CA">
                    <a:noFill/>
                  </a:rPr>
                  <a:t> </a:t>
                </a:r>
              </a:p>
            </p:txBody>
          </p:sp>
        </mc:Fallback>
      </mc:AlternateContent>
      <p:grpSp>
        <p:nvGrpSpPr>
          <p:cNvPr id="35" name="Group 34">
            <a:extLst>
              <a:ext uri="{FF2B5EF4-FFF2-40B4-BE49-F238E27FC236}">
                <a16:creationId xmlns:a16="http://schemas.microsoft.com/office/drawing/2014/main" id="{E62D79D4-D327-4561-81E5-C524C8F3A818}"/>
              </a:ext>
            </a:extLst>
          </p:cNvPr>
          <p:cNvGrpSpPr/>
          <p:nvPr/>
        </p:nvGrpSpPr>
        <p:grpSpPr>
          <a:xfrm rot="19357089">
            <a:off x="7898365" y="615255"/>
            <a:ext cx="1342690" cy="310912"/>
            <a:chOff x="9737741" y="2612427"/>
            <a:chExt cx="4948024" cy="708558"/>
          </a:xfrm>
        </p:grpSpPr>
        <p:pic>
          <p:nvPicPr>
            <p:cNvPr id="36" name="Picture 6" descr="Pencil, School, Science, Writing, Business, Drawing">
              <a:extLst>
                <a:ext uri="{FF2B5EF4-FFF2-40B4-BE49-F238E27FC236}">
                  <a16:creationId xmlns:a16="http://schemas.microsoft.com/office/drawing/2014/main" id="{1264592C-3A68-470B-8E00-EEA40C3AA2B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Pencil, School, Science, Writing, Business, Drawing">
              <a:extLst>
                <a:ext uri="{FF2B5EF4-FFF2-40B4-BE49-F238E27FC236}">
                  <a16:creationId xmlns:a16="http://schemas.microsoft.com/office/drawing/2014/main" id="{A59C76EA-0145-49E6-A02D-F6A366D6F99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2910082"/>
      </p:ext>
    </p:extLst>
  </p:cSld>
  <p:clrMapOvr>
    <a:masterClrMapping/>
  </p:clrMapOvr>
  <mc:AlternateContent xmlns:mc="http://schemas.openxmlformats.org/markup-compatibility/2006" xmlns:p14="http://schemas.microsoft.com/office/powerpoint/2010/main">
    <mc:Choice Requires="p14">
      <p:transition spd="med" p14:dur="700" advTm="7656">
        <p:fade/>
      </p:transition>
    </mc:Choice>
    <mc:Fallback xmlns="">
      <p:transition spd="med" advTm="765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Pattern, Wood, Retro, Wooden, Surface, Table, Texture">
            <a:extLst>
              <a:ext uri="{FF2B5EF4-FFF2-40B4-BE49-F238E27FC236}">
                <a16:creationId xmlns:a16="http://schemas.microsoft.com/office/drawing/2014/main" id="{248DF458-E8CD-4F9E-A47C-0BAF13B2C17D}"/>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0"/>
            <a:ext cx="7924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Pencil, School, Science, Writing, Business, Drawing">
            <a:extLst>
              <a:ext uri="{FF2B5EF4-FFF2-40B4-BE49-F238E27FC236}">
                <a16:creationId xmlns:a16="http://schemas.microsoft.com/office/drawing/2014/main" id="{A5CE9357-9A36-4100-AA7A-F31557BBD13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8194" b="56797"/>
          <a:stretch/>
        </p:blipFill>
        <p:spPr bwMode="auto">
          <a:xfrm rot="8589615">
            <a:off x="51359" y="2846137"/>
            <a:ext cx="7985903" cy="70621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0C77923-912E-4DBF-8036-C7F87E6E48AA}"/>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1659348" y="5581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1659348" y="5581650"/>
                <a:ext cx="1125177" cy="863396"/>
              </a:xfrm>
              <a:prstGeom prst="rect">
                <a:avLst/>
              </a:prstGeom>
              <a:blipFill>
                <a:blip r:embed="rId10"/>
                <a:stretch>
                  <a:fillRect/>
                </a:stretch>
              </a:blipFill>
            </p:spPr>
            <p:txBody>
              <a:bodyPr/>
              <a:lstStyle/>
              <a:p>
                <a:r>
                  <a:rPr lang="en-CA">
                    <a:noFill/>
                  </a:rPr>
                  <a:t> </a:t>
                </a:r>
              </a:p>
            </p:txBody>
          </p:sp>
        </mc:Fallback>
      </mc:AlternateContent>
      <p:cxnSp>
        <p:nvCxnSpPr>
          <p:cNvPr id="27" name="Straight Arrow Connector 26">
            <a:extLst>
              <a:ext uri="{FF2B5EF4-FFF2-40B4-BE49-F238E27FC236}">
                <a16:creationId xmlns:a16="http://schemas.microsoft.com/office/drawing/2014/main" id="{98250BBE-5210-4DF3-A97E-9B2018C59D3A}"/>
              </a:ext>
            </a:extLst>
          </p:cNvPr>
          <p:cNvCxnSpPr>
            <a:cxnSpLocks/>
          </p:cNvCxnSpPr>
          <p:nvPr/>
        </p:nvCxnSpPr>
        <p:spPr>
          <a:xfrm>
            <a:off x="25864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62DB567E-0427-4265-BB42-975B478166EF}"/>
              </a:ext>
            </a:extLst>
          </p:cNvPr>
          <p:cNvCxnSpPr>
            <a:cxnSpLocks/>
          </p:cNvCxnSpPr>
          <p:nvPr/>
        </p:nvCxnSpPr>
        <p:spPr>
          <a:xfrm>
            <a:off x="41485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E658FB1B-085D-4D0F-B000-C6FD8039DFC7}"/>
              </a:ext>
            </a:extLst>
          </p:cNvPr>
          <p:cNvCxnSpPr>
            <a:cxnSpLocks/>
          </p:cNvCxnSpPr>
          <p:nvPr/>
        </p:nvCxnSpPr>
        <p:spPr>
          <a:xfrm>
            <a:off x="5729677" y="5419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nvGrpSpPr>
          <p:cNvPr id="26" name="Group 25">
            <a:extLst>
              <a:ext uri="{FF2B5EF4-FFF2-40B4-BE49-F238E27FC236}">
                <a16:creationId xmlns:a16="http://schemas.microsoft.com/office/drawing/2014/main" id="{6449516F-9401-4493-BB1F-EB18B06A65D5}"/>
              </a:ext>
            </a:extLst>
          </p:cNvPr>
          <p:cNvGrpSpPr/>
          <p:nvPr/>
        </p:nvGrpSpPr>
        <p:grpSpPr>
          <a:xfrm rot="16200000">
            <a:off x="4958153" y="3104674"/>
            <a:ext cx="4709723" cy="0"/>
            <a:chOff x="2986477" y="6562249"/>
            <a:chExt cx="4709723" cy="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a:off x="29864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a:off x="45485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a:off x="612972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 name="Group 3">
            <a:extLst>
              <a:ext uri="{FF2B5EF4-FFF2-40B4-BE49-F238E27FC236}">
                <a16:creationId xmlns:a16="http://schemas.microsoft.com/office/drawing/2014/main" id="{2E737119-202D-45D3-91E9-AB0DA3EE19A4}"/>
              </a:ext>
            </a:extLst>
          </p:cNvPr>
          <p:cNvGrpSpPr/>
          <p:nvPr/>
        </p:nvGrpSpPr>
        <p:grpSpPr>
          <a:xfrm>
            <a:off x="2141669" y="1223385"/>
            <a:ext cx="5331620" cy="2758125"/>
            <a:chOff x="2141669" y="1223385"/>
            <a:chExt cx="5331620" cy="2758125"/>
          </a:xfrm>
        </p:grpSpPr>
        <p:cxnSp>
          <p:nvCxnSpPr>
            <p:cNvPr id="35" name="Straight Arrow Connector 34">
              <a:extLst>
                <a:ext uri="{FF2B5EF4-FFF2-40B4-BE49-F238E27FC236}">
                  <a16:creationId xmlns:a16="http://schemas.microsoft.com/office/drawing/2014/main" id="{6F84DE8F-333D-49B2-93BE-41B2904B9176}"/>
                </a:ext>
              </a:extLst>
            </p:cNvPr>
            <p:cNvCxnSpPr>
              <a:cxnSpLocks/>
            </p:cNvCxnSpPr>
            <p:nvPr/>
          </p:nvCxnSpPr>
          <p:spPr>
            <a:xfrm rot="19412510">
              <a:off x="2141669" y="398151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59BC2241-31F8-4E0A-9464-1AE1294FD185}"/>
                </a:ext>
              </a:extLst>
            </p:cNvPr>
            <p:cNvCxnSpPr>
              <a:cxnSpLocks/>
            </p:cNvCxnSpPr>
            <p:nvPr/>
          </p:nvCxnSpPr>
          <p:spPr>
            <a:xfrm rot="19412510">
              <a:off x="3398052" y="3053254"/>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6CDE5F-A2D5-4BEF-A33B-E31137B82CA8}"/>
                </a:ext>
              </a:extLst>
            </p:cNvPr>
            <p:cNvCxnSpPr>
              <a:cxnSpLocks/>
            </p:cNvCxnSpPr>
            <p:nvPr/>
          </p:nvCxnSpPr>
          <p:spPr>
            <a:xfrm rot="19412510">
              <a:off x="4681077" y="212900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2031213-7121-4BA4-B232-A2E058066D21}"/>
                </a:ext>
              </a:extLst>
            </p:cNvPr>
            <p:cNvCxnSpPr>
              <a:cxnSpLocks/>
            </p:cNvCxnSpPr>
            <p:nvPr/>
          </p:nvCxnSpPr>
          <p:spPr>
            <a:xfrm rot="19412510">
              <a:off x="5906816" y="122338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8B7FE660-4E15-48F6-AB46-2844393EB4FD}"/>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725898" y="2781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725898" y="2781300"/>
                <a:ext cx="1125177" cy="863396"/>
              </a:xfrm>
              <a:prstGeom prst="rect">
                <a:avLst/>
              </a:prstGeom>
              <a:blipFill>
                <a:blip r:embed="rId11"/>
                <a:stretch>
                  <a:fillRect b="-11972"/>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8DF676AC-712B-41A3-8816-C2600FE65C5E}"/>
              </a:ext>
            </a:extLst>
          </p:cNvPr>
          <p:cNvGrpSpPr/>
          <p:nvPr/>
        </p:nvGrpSpPr>
        <p:grpSpPr>
          <a:xfrm>
            <a:off x="132178" y="4110990"/>
            <a:ext cx="2319581" cy="1261360"/>
            <a:chOff x="132178" y="4110990"/>
            <a:chExt cx="2319581" cy="1261360"/>
          </a:xfrm>
        </p:grpSpPr>
        <p:cxnSp>
          <p:nvCxnSpPr>
            <p:cNvPr id="34" name="Straight Arrow Connector 33">
              <a:extLst>
                <a:ext uri="{FF2B5EF4-FFF2-40B4-BE49-F238E27FC236}">
                  <a16:creationId xmlns:a16="http://schemas.microsoft.com/office/drawing/2014/main" id="{EB7B0AFE-36D1-407D-B3B5-4AD889711FFE}"/>
                </a:ext>
              </a:extLst>
            </p:cNvPr>
            <p:cNvCxnSpPr>
              <a:cxnSpLocks/>
            </p:cNvCxnSpPr>
            <p:nvPr/>
          </p:nvCxnSpPr>
          <p:spPr>
            <a:xfrm rot="19412510">
              <a:off x="885286" y="490976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73997A2D-F0EC-412A-ADF3-1A4EB023432D}"/>
                </a:ext>
              </a:extLst>
            </p:cNvPr>
            <p:cNvCxnSpPr>
              <a:cxnSpLocks/>
            </p:cNvCxnSpPr>
            <p:nvPr/>
          </p:nvCxnSpPr>
          <p:spPr>
            <a:xfrm flipH="1" flipV="1">
              <a:off x="132178" y="4110990"/>
              <a:ext cx="948265" cy="126136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0" name="Group 59">
            <a:extLst>
              <a:ext uri="{FF2B5EF4-FFF2-40B4-BE49-F238E27FC236}">
                <a16:creationId xmlns:a16="http://schemas.microsoft.com/office/drawing/2014/main" id="{F01EE092-1C4C-4C3C-B846-670BC5E663E4}"/>
              </a:ext>
            </a:extLst>
          </p:cNvPr>
          <p:cNvGrpSpPr/>
          <p:nvPr/>
        </p:nvGrpSpPr>
        <p:grpSpPr>
          <a:xfrm>
            <a:off x="8039100" y="949301"/>
            <a:ext cx="3758064" cy="1102129"/>
            <a:chOff x="8039100" y="949301"/>
            <a:chExt cx="3758064" cy="1102129"/>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8810BCA-7958-4776-A366-FF47883B1350}"/>
                    </a:ext>
                  </a:extLst>
                </p:cNvPr>
                <p:cNvSpPr txBox="1"/>
                <p:nvPr/>
              </p:nvSpPr>
              <p:spPr>
                <a:xfrm>
                  <a:off x="8039100" y="1181100"/>
                  <a:ext cx="373422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=4         +3</m:t>
                        </m:r>
                      </m:oMath>
                    </m:oMathPara>
                  </a14:m>
                  <a:endParaRPr lang="en-CA" sz="4800" dirty="0"/>
                </a:p>
              </p:txBody>
            </p:sp>
          </mc:Choice>
          <mc:Fallback xmlns="">
            <p:sp>
              <p:nvSpPr>
                <p:cNvPr id="49" name="TextBox 48">
                  <a:extLst>
                    <a:ext uri="{FF2B5EF4-FFF2-40B4-BE49-F238E27FC236}">
                      <a16:creationId xmlns:a16="http://schemas.microsoft.com/office/drawing/2014/main" id="{48810BCA-7958-4776-A366-FF47883B1350}"/>
                    </a:ext>
                  </a:extLst>
                </p:cNvPr>
                <p:cNvSpPr txBox="1">
                  <a:spLocks noRot="1" noChangeAspect="1" noMove="1" noResize="1" noEditPoints="1" noAdjustHandles="1" noChangeArrowheads="1" noChangeShapeType="1" noTextEdit="1"/>
                </p:cNvSpPr>
                <p:nvPr/>
              </p:nvSpPr>
              <p:spPr>
                <a:xfrm>
                  <a:off x="8039100" y="1181100"/>
                  <a:ext cx="3734227" cy="830997"/>
                </a:xfrm>
                <a:prstGeom prst="rect">
                  <a:avLst/>
                </a:prstGeom>
                <a:blipFill>
                  <a:blip r:embed="rId12"/>
                  <a:stretch>
                    <a:fillRect/>
                  </a:stretch>
                </a:blipFill>
              </p:spPr>
              <p:txBody>
                <a:bodyPr/>
                <a:lstStyle/>
                <a:p>
                  <a:r>
                    <a:rPr lang="en-CA">
                      <a:noFill/>
                    </a:rPr>
                    <a:t> </a:t>
                  </a:r>
                </a:p>
              </p:txBody>
            </p:sp>
          </mc:Fallback>
        </mc:AlternateContent>
        <p:cxnSp>
          <p:nvCxnSpPr>
            <p:cNvPr id="51" name="Straight Arrow Connector 50">
              <a:extLst>
                <a:ext uri="{FF2B5EF4-FFF2-40B4-BE49-F238E27FC236}">
                  <a16:creationId xmlns:a16="http://schemas.microsoft.com/office/drawing/2014/main" id="{ED6B93AB-6BD9-4620-BDE3-8D1DBF1C5748}"/>
                </a:ext>
              </a:extLst>
            </p:cNvPr>
            <p:cNvCxnSpPr>
              <a:cxnSpLocks/>
            </p:cNvCxnSpPr>
            <p:nvPr/>
          </p:nvCxnSpPr>
          <p:spPr>
            <a:xfrm>
              <a:off x="9413417" y="1592077"/>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39A8D7F-4AD8-4AAF-8C54-F6A5BE86215D}"/>
                </a:ext>
              </a:extLst>
            </p:cNvPr>
            <p:cNvCxnSpPr>
              <a:cxnSpLocks/>
            </p:cNvCxnSpPr>
            <p:nvPr/>
          </p:nvCxnSpPr>
          <p:spPr>
            <a:xfrm rot="16200000">
              <a:off x="11246099" y="1500366"/>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9" name="Group 58">
            <a:extLst>
              <a:ext uri="{FF2B5EF4-FFF2-40B4-BE49-F238E27FC236}">
                <a16:creationId xmlns:a16="http://schemas.microsoft.com/office/drawing/2014/main" id="{CAB594DC-5580-47D4-AA5C-8968683D4D1D}"/>
              </a:ext>
            </a:extLst>
          </p:cNvPr>
          <p:cNvGrpSpPr/>
          <p:nvPr/>
        </p:nvGrpSpPr>
        <p:grpSpPr>
          <a:xfrm>
            <a:off x="8077200" y="4484891"/>
            <a:ext cx="3555154" cy="910665"/>
            <a:chOff x="8077200" y="3551441"/>
            <a:chExt cx="3555154" cy="910665"/>
          </a:xfrm>
        </p:grpSpPr>
        <p:cxnSp>
          <p:nvCxnSpPr>
            <p:cNvPr id="56" name="Straight Arrow Connector 55">
              <a:extLst>
                <a:ext uri="{FF2B5EF4-FFF2-40B4-BE49-F238E27FC236}">
                  <a16:creationId xmlns:a16="http://schemas.microsoft.com/office/drawing/2014/main" id="{F3C8D924-EED5-4518-8B25-E25681209D49}"/>
                </a:ext>
              </a:extLst>
            </p:cNvPr>
            <p:cNvCxnSpPr>
              <a:cxnSpLocks/>
            </p:cNvCxnSpPr>
            <p:nvPr/>
          </p:nvCxnSpPr>
          <p:spPr>
            <a:xfrm flipH="1" flipV="1">
              <a:off x="10965180" y="3551441"/>
              <a:ext cx="667174" cy="887459"/>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80A609BB-0603-4D16-9B4C-91297D351118}"/>
                </a:ext>
              </a:extLst>
            </p:cNvPr>
            <p:cNvCxnSpPr>
              <a:cxnSpLocks/>
            </p:cNvCxnSpPr>
            <p:nvPr/>
          </p:nvCxnSpPr>
          <p:spPr>
            <a:xfrm rot="19412510">
              <a:off x="9141078" y="4011113"/>
              <a:ext cx="1102129" cy="0"/>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9349F7D-EADA-48F2-8AA5-B35040F96D20}"/>
                    </a:ext>
                  </a:extLst>
                </p:cNvPr>
                <p:cNvSpPr txBox="1"/>
                <p:nvPr/>
              </p:nvSpPr>
              <p:spPr>
                <a:xfrm>
                  <a:off x="8077200" y="3631109"/>
                  <a:ext cx="3052952"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=5     +0</m:t>
                        </m:r>
                      </m:oMath>
                    </m:oMathPara>
                  </a14:m>
                  <a:endParaRPr lang="en-CA" sz="4800" dirty="0"/>
                </a:p>
              </p:txBody>
            </p:sp>
          </mc:Choice>
          <mc:Fallback xmlns="">
            <p:sp>
              <p:nvSpPr>
                <p:cNvPr id="58" name="TextBox 57">
                  <a:extLst>
                    <a:ext uri="{FF2B5EF4-FFF2-40B4-BE49-F238E27FC236}">
                      <a16:creationId xmlns:a16="http://schemas.microsoft.com/office/drawing/2014/main" id="{39349F7D-EADA-48F2-8AA5-B35040F96D20}"/>
                    </a:ext>
                  </a:extLst>
                </p:cNvPr>
                <p:cNvSpPr txBox="1">
                  <a:spLocks noRot="1" noChangeAspect="1" noMove="1" noResize="1" noEditPoints="1" noAdjustHandles="1" noChangeArrowheads="1" noChangeShapeType="1" noTextEdit="1"/>
                </p:cNvSpPr>
                <p:nvPr/>
              </p:nvSpPr>
              <p:spPr>
                <a:xfrm>
                  <a:off x="8077200" y="3631109"/>
                  <a:ext cx="3052952" cy="830997"/>
                </a:xfrm>
                <a:prstGeom prst="rect">
                  <a:avLst/>
                </a:prstGeom>
                <a:blipFill>
                  <a:blip r:embed="rId1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78FFEB0-42DE-4D44-BB31-A482D5C4A4C9}"/>
                  </a:ext>
                </a:extLst>
              </p:cNvPr>
              <p:cNvSpPr txBox="1"/>
              <p:nvPr/>
            </p:nvSpPr>
            <p:spPr>
              <a:xfrm>
                <a:off x="8005493" y="2247900"/>
                <a:ext cx="3707425" cy="922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𝑦</m:t>
                              </m:r>
                            </m:sub>
                          </m:sSub>
                        </m:e>
                      </m:acc>
                    </m:oMath>
                  </m:oMathPara>
                </a14:m>
                <a:endParaRPr lang="en-US" sz="5000" dirty="0">
                  <a:solidFill>
                    <a:srgbClr val="002060"/>
                  </a:solidFill>
                </a:endParaRPr>
              </a:p>
            </p:txBody>
          </p:sp>
        </mc:Choice>
        <mc:Fallback xmlns="">
          <p:sp>
            <p:nvSpPr>
              <p:cNvPr id="62" name="TextBox 61">
                <a:extLst>
                  <a:ext uri="{FF2B5EF4-FFF2-40B4-BE49-F238E27FC236}">
                    <a16:creationId xmlns:a16="http://schemas.microsoft.com/office/drawing/2014/main" id="{D78FFEB0-42DE-4D44-BB31-A482D5C4A4C9}"/>
                  </a:ext>
                </a:extLst>
              </p:cNvPr>
              <p:cNvSpPr txBox="1">
                <a:spLocks noRot="1" noChangeAspect="1" noMove="1" noResize="1" noEditPoints="1" noAdjustHandles="1" noChangeArrowheads="1" noChangeShapeType="1" noTextEdit="1"/>
              </p:cNvSpPr>
              <p:nvPr/>
            </p:nvSpPr>
            <p:spPr>
              <a:xfrm>
                <a:off x="8005493" y="2247900"/>
                <a:ext cx="3707425" cy="922560"/>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FE2EF20-4245-49FB-82D0-A648213DFC4C}"/>
                  </a:ext>
                </a:extLst>
              </p:cNvPr>
              <p:cNvSpPr txBox="1"/>
              <p:nvPr/>
            </p:nvSpPr>
            <p:spPr>
              <a:xfrm>
                <a:off x="8062643" y="5619750"/>
                <a:ext cx="3848489" cy="1040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=5</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𝑥</m:t>
                                  </m:r>
                                </m:sub>
                              </m:sSub>
                            </m:e>
                          </m:acc>
                        </m:e>
                      </m:acc>
                      <m:r>
                        <a:rPr lang="en-US" sz="5000" b="0" i="1" smtClean="0">
                          <a:latin typeface="Cambria Math" panose="02040503050406030204" pitchFamily="18" charset="0"/>
                        </a:rPr>
                        <m:t>+0</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𝑦</m:t>
                                  </m:r>
                                </m:sub>
                              </m:sSub>
                            </m:e>
                          </m:acc>
                        </m:e>
                      </m:acc>
                    </m:oMath>
                  </m:oMathPara>
                </a14:m>
                <a:endParaRPr lang="en-US" sz="5000" dirty="0">
                  <a:solidFill>
                    <a:srgbClr val="002060"/>
                  </a:solidFill>
                </a:endParaRPr>
              </a:p>
            </p:txBody>
          </p:sp>
        </mc:Choice>
        <mc:Fallback xmlns="">
          <p:sp>
            <p:nvSpPr>
              <p:cNvPr id="63" name="TextBox 62">
                <a:extLst>
                  <a:ext uri="{FF2B5EF4-FFF2-40B4-BE49-F238E27FC236}">
                    <a16:creationId xmlns:a16="http://schemas.microsoft.com/office/drawing/2014/main" id="{3FE2EF20-4245-49FB-82D0-A648213DFC4C}"/>
                  </a:ext>
                </a:extLst>
              </p:cNvPr>
              <p:cNvSpPr txBox="1">
                <a:spLocks noRot="1" noChangeAspect="1" noMove="1" noResize="1" noEditPoints="1" noAdjustHandles="1" noChangeArrowheads="1" noChangeShapeType="1" noTextEdit="1"/>
              </p:cNvSpPr>
              <p:nvPr/>
            </p:nvSpPr>
            <p:spPr>
              <a:xfrm>
                <a:off x="8062643" y="5619750"/>
                <a:ext cx="3848489" cy="1040862"/>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699A95EE-2DDC-4AFD-A437-487B7BE878AE}"/>
                  </a:ext>
                </a:extLst>
              </p:cNvPr>
              <p:cNvSpPr txBox="1">
                <a:spLocks/>
              </p:cNvSpPr>
              <p:nvPr/>
            </p:nvSpPr>
            <p:spPr>
              <a:xfrm>
                <a:off x="1419864" y="3643992"/>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𝑥</m:t>
                                  </m:r>
                                </m:sub>
                              </m:sSub>
                            </m:e>
                          </m:acc>
                        </m:e>
                      </m:acc>
                    </m:oMath>
                  </m:oMathPara>
                </a14:m>
                <a:endParaRPr lang="en-US" sz="4800" dirty="0">
                  <a:solidFill>
                    <a:srgbClr val="FF0000"/>
                  </a:solidFill>
                </a:endParaRPr>
              </a:p>
            </p:txBody>
          </p:sp>
        </mc:Choice>
        <mc:Fallback xmlns="">
          <p:sp>
            <p:nvSpPr>
              <p:cNvPr id="39" name="Subtitle 2">
                <a:extLst>
                  <a:ext uri="{FF2B5EF4-FFF2-40B4-BE49-F238E27FC236}">
                    <a16:creationId xmlns:a16="http://schemas.microsoft.com/office/drawing/2014/main" id="{699A95EE-2DDC-4AFD-A437-487B7BE878AE}"/>
                  </a:ext>
                </a:extLst>
              </p:cNvPr>
              <p:cNvSpPr txBox="1">
                <a:spLocks noRot="1" noChangeAspect="1" noMove="1" noResize="1" noEditPoints="1" noAdjustHandles="1" noChangeArrowheads="1" noChangeShapeType="1" noTextEdit="1"/>
              </p:cNvSpPr>
              <p:nvPr/>
            </p:nvSpPr>
            <p:spPr>
              <a:xfrm>
                <a:off x="1419864" y="3643992"/>
                <a:ext cx="1125177" cy="863396"/>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Subtitle 2">
                <a:extLst>
                  <a:ext uri="{FF2B5EF4-FFF2-40B4-BE49-F238E27FC236}">
                    <a16:creationId xmlns:a16="http://schemas.microsoft.com/office/drawing/2014/main" id="{2058AB49-0561-4EC4-8286-923BF4910A7D}"/>
                  </a:ext>
                </a:extLst>
              </p:cNvPr>
              <p:cNvSpPr txBox="1">
                <a:spLocks/>
              </p:cNvSpPr>
              <p:nvPr/>
            </p:nvSpPr>
            <p:spPr>
              <a:xfrm>
                <a:off x="-174894" y="3322863"/>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𝑦</m:t>
                                  </m:r>
                                </m:sub>
                              </m:sSub>
                            </m:e>
                          </m:acc>
                        </m:e>
                      </m:acc>
                    </m:oMath>
                  </m:oMathPara>
                </a14:m>
                <a:endParaRPr lang="en-US" sz="4800" dirty="0">
                  <a:solidFill>
                    <a:srgbClr val="FF0000"/>
                  </a:solidFill>
                </a:endParaRPr>
              </a:p>
            </p:txBody>
          </p:sp>
        </mc:Choice>
        <mc:Fallback xmlns="">
          <p:sp>
            <p:nvSpPr>
              <p:cNvPr id="40" name="Subtitle 2">
                <a:extLst>
                  <a:ext uri="{FF2B5EF4-FFF2-40B4-BE49-F238E27FC236}">
                    <a16:creationId xmlns:a16="http://schemas.microsoft.com/office/drawing/2014/main" id="{2058AB49-0561-4EC4-8286-923BF4910A7D}"/>
                  </a:ext>
                </a:extLst>
              </p:cNvPr>
              <p:cNvSpPr txBox="1">
                <a:spLocks noRot="1" noChangeAspect="1" noMove="1" noResize="1" noEditPoints="1" noAdjustHandles="1" noChangeArrowheads="1" noChangeShapeType="1" noTextEdit="1"/>
              </p:cNvSpPr>
              <p:nvPr/>
            </p:nvSpPr>
            <p:spPr>
              <a:xfrm>
                <a:off x="-174894" y="3322863"/>
                <a:ext cx="1125177" cy="863396"/>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15" name="Ink 14">
                <a:extLst>
                  <a:ext uri="{FF2B5EF4-FFF2-40B4-BE49-F238E27FC236}">
                    <a16:creationId xmlns:a16="http://schemas.microsoft.com/office/drawing/2014/main" id="{49C1A7C9-92F1-4F78-AADB-72B42A4FE5DE}"/>
                  </a:ext>
                </a:extLst>
              </p14:cNvPr>
              <p14:cNvContentPartPr/>
              <p14:nvPr>
                <p:extLst>
                  <p:ext uri="{42D2F446-02D8-4167-A562-619A0277C38B}">
                    <p15:isNarration xmlns:p15="http://schemas.microsoft.com/office/powerpoint/2012/main" val="1"/>
                  </p:ext>
                </p:extLst>
              </p14:nvPr>
            </p14:nvContentPartPr>
            <p14:xfrm>
              <a:off x="-22680" y="258840"/>
              <a:ext cx="12102120" cy="6330600"/>
            </p14:xfrm>
          </p:contentPart>
        </mc:Choice>
        <mc:Fallback xmlns="">
          <p:pic>
            <p:nvPicPr>
              <p:cNvPr id="15" name="Ink 14">
                <a:extLst>
                  <a:ext uri="{FF2B5EF4-FFF2-40B4-BE49-F238E27FC236}">
                    <a16:creationId xmlns:a16="http://schemas.microsoft.com/office/drawing/2014/main" id="{49C1A7C9-92F1-4F78-AADB-72B42A4FE5DE}"/>
                  </a:ext>
                </a:extLst>
              </p:cNvPr>
              <p:cNvPicPr>
                <a:picLocks noGrp="1" noRot="1" noChangeAspect="1" noMove="1" noResize="1" noEditPoints="1" noAdjustHandles="1" noChangeArrowheads="1" noChangeShapeType="1"/>
              </p:cNvPicPr>
              <p:nvPr/>
            </p:nvPicPr>
            <p:blipFill>
              <a:blip r:embed="rId19"/>
              <a:stretch>
                <a:fillRect/>
              </a:stretch>
            </p:blipFill>
            <p:spPr>
              <a:xfrm>
                <a:off x="-32040" y="249480"/>
                <a:ext cx="12120840" cy="6349320"/>
              </a:xfrm>
              <a:prstGeom prst="rect">
                <a:avLst/>
              </a:prstGeom>
            </p:spPr>
          </p:pic>
        </mc:Fallback>
      </mc:AlternateContent>
      <p:grpSp>
        <p:nvGrpSpPr>
          <p:cNvPr id="48" name="Group 47">
            <a:extLst>
              <a:ext uri="{FF2B5EF4-FFF2-40B4-BE49-F238E27FC236}">
                <a16:creationId xmlns:a16="http://schemas.microsoft.com/office/drawing/2014/main" id="{D5DEA23F-20AB-4D1C-B00A-466C2DC2E8D1}"/>
              </a:ext>
            </a:extLst>
          </p:cNvPr>
          <p:cNvGrpSpPr/>
          <p:nvPr/>
        </p:nvGrpSpPr>
        <p:grpSpPr>
          <a:xfrm rot="19357089">
            <a:off x="7898365" y="615255"/>
            <a:ext cx="1342690" cy="310912"/>
            <a:chOff x="9737741" y="2612427"/>
            <a:chExt cx="4948024" cy="708558"/>
          </a:xfrm>
        </p:grpSpPr>
        <p:pic>
          <p:nvPicPr>
            <p:cNvPr id="53" name="Picture 6" descr="Pencil, School, Science, Writing, Business, Drawing">
              <a:extLst>
                <a:ext uri="{FF2B5EF4-FFF2-40B4-BE49-F238E27FC236}">
                  <a16:creationId xmlns:a16="http://schemas.microsoft.com/office/drawing/2014/main" id="{5BDCF1D9-93E8-40DD-8D84-607B79B7EE6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Pencil, School, Science, Writing, Business, Drawing">
              <a:extLst>
                <a:ext uri="{FF2B5EF4-FFF2-40B4-BE49-F238E27FC236}">
                  <a16:creationId xmlns:a16="http://schemas.microsoft.com/office/drawing/2014/main" id="{A8282D55-C94A-4FE9-B836-268F6888CED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6E8058F8-4D49-4479-B987-E18D9FC14D15}"/>
              </a:ext>
            </a:extLst>
          </p:cNvPr>
          <p:cNvGrpSpPr/>
          <p:nvPr/>
        </p:nvGrpSpPr>
        <p:grpSpPr>
          <a:xfrm rot="19357089">
            <a:off x="7917415" y="3891855"/>
            <a:ext cx="1342690" cy="310912"/>
            <a:chOff x="9737741" y="2612427"/>
            <a:chExt cx="4948024" cy="708558"/>
          </a:xfrm>
        </p:grpSpPr>
        <p:pic>
          <p:nvPicPr>
            <p:cNvPr id="61" name="Picture 6" descr="Pencil, School, Science, Writing, Business, Drawing">
              <a:extLst>
                <a:ext uri="{FF2B5EF4-FFF2-40B4-BE49-F238E27FC236}">
                  <a16:creationId xmlns:a16="http://schemas.microsoft.com/office/drawing/2014/main" id="{3FD23BC4-BEF3-4636-8F73-1D41F13F0609}"/>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Pencil, School, Science, Writing, Business, Drawing">
              <a:extLst>
                <a:ext uri="{FF2B5EF4-FFF2-40B4-BE49-F238E27FC236}">
                  <a16:creationId xmlns:a16="http://schemas.microsoft.com/office/drawing/2014/main" id="{C37A2B72-DEB0-4461-BD64-10F0FD5233F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79119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7312">
        <p159:morph option="byObject"/>
      </p:transition>
    </mc:Choice>
    <mc:Fallback xmlns="">
      <p:transition spd="slow" advTm="27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6E2FC19-1983-490B-9E90-50D49368A1C8}"/>
              </a:ext>
            </a:extLst>
          </p:cNvPr>
          <p:cNvGrpSpPr/>
          <p:nvPr/>
        </p:nvGrpSpPr>
        <p:grpSpPr>
          <a:xfrm>
            <a:off x="1619250" y="400052"/>
            <a:ext cx="10093544" cy="1479930"/>
            <a:chOff x="1619250" y="933452"/>
            <a:chExt cx="10093544" cy="147993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098995-ABE4-4BED-95ED-12339435777B}"/>
                    </a:ext>
                  </a:extLst>
                </p:cNvPr>
                <p:cNvSpPr txBox="1"/>
                <p:nvPr/>
              </p:nvSpPr>
              <p:spPr>
                <a:xfrm>
                  <a:off x="1619250" y="1143000"/>
                  <a:ext cx="4859535"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=4         +3</m:t>
                        </m:r>
                      </m:oMath>
                    </m:oMathPara>
                  </a14:m>
                  <a:endParaRPr lang="en-CA" sz="6600" dirty="0"/>
                </a:p>
              </p:txBody>
            </p:sp>
          </mc:Choice>
          <mc:Fallback xmlns="">
            <p:sp>
              <p:nvSpPr>
                <p:cNvPr id="6" name="TextBox 5">
                  <a:extLst>
                    <a:ext uri="{FF2B5EF4-FFF2-40B4-BE49-F238E27FC236}">
                      <a16:creationId xmlns:a16="http://schemas.microsoft.com/office/drawing/2014/main" id="{CF098995-ABE4-4BED-95ED-12339435777B}"/>
                    </a:ext>
                  </a:extLst>
                </p:cNvPr>
                <p:cNvSpPr txBox="1">
                  <a:spLocks noRot="1" noChangeAspect="1" noMove="1" noResize="1" noEditPoints="1" noAdjustHandles="1" noChangeArrowheads="1" noChangeShapeType="1" noTextEdit="1"/>
                </p:cNvSpPr>
                <p:nvPr/>
              </p:nvSpPr>
              <p:spPr>
                <a:xfrm>
                  <a:off x="1619250" y="1143000"/>
                  <a:ext cx="4859535" cy="1107996"/>
                </a:xfrm>
                <a:prstGeom prst="rect">
                  <a:avLst/>
                </a:prstGeom>
                <a:blipFill>
                  <a:blip r:embed="rId6"/>
                  <a:stretch>
                    <a:fillRect/>
                  </a:stretch>
                </a:blipFill>
              </p:spPr>
              <p:txBody>
                <a:bodyPr/>
                <a:lstStyle/>
                <a:p>
                  <a:r>
                    <a:rPr lang="en-CA">
                      <a:noFill/>
                    </a:rPr>
                    <a:t> </a:t>
                  </a:r>
                </a:p>
              </p:txBody>
            </p:sp>
          </mc:Fallback>
        </mc:AlternateContent>
        <p:cxnSp>
          <p:nvCxnSpPr>
            <p:cNvPr id="7" name="Straight Arrow Connector 6">
              <a:extLst>
                <a:ext uri="{FF2B5EF4-FFF2-40B4-BE49-F238E27FC236}">
                  <a16:creationId xmlns:a16="http://schemas.microsoft.com/office/drawing/2014/main" id="{F2CC837E-79DB-4A9A-8285-7517B8821DF2}"/>
                </a:ext>
              </a:extLst>
            </p:cNvPr>
            <p:cNvCxnSpPr>
              <a:cxnSpLocks/>
            </p:cNvCxnSpPr>
            <p:nvPr/>
          </p:nvCxnSpPr>
          <p:spPr>
            <a:xfrm>
              <a:off x="3347441" y="1701315"/>
              <a:ext cx="1479930"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96590F04-C53C-482B-B16B-B127F01EA80D}"/>
                </a:ext>
              </a:extLst>
            </p:cNvPr>
            <p:cNvCxnSpPr>
              <a:cxnSpLocks/>
            </p:cNvCxnSpPr>
            <p:nvPr/>
          </p:nvCxnSpPr>
          <p:spPr>
            <a:xfrm rot="16200000">
              <a:off x="5911156" y="1673417"/>
              <a:ext cx="1479930"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FEB4D258-97AF-45A4-85C2-3E7C41E8EC9D}"/>
                </a:ext>
              </a:extLst>
            </p:cNvPr>
            <p:cNvCxnSpPr>
              <a:cxnSpLocks/>
            </p:cNvCxnSpPr>
            <p:nvPr/>
          </p:nvCxnSpPr>
          <p:spPr>
            <a:xfrm flipH="1" flipV="1">
              <a:off x="10816918" y="968809"/>
              <a:ext cx="895876" cy="1191673"/>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FBBD9FFB-99CB-45B2-92C5-EDF6C96A247E}"/>
                </a:ext>
              </a:extLst>
            </p:cNvPr>
            <p:cNvCxnSpPr>
              <a:cxnSpLocks/>
            </p:cNvCxnSpPr>
            <p:nvPr/>
          </p:nvCxnSpPr>
          <p:spPr>
            <a:xfrm rot="19412510">
              <a:off x="8179092" y="1650274"/>
              <a:ext cx="1479930" cy="0"/>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BB32D5E-A583-4697-90B1-A168AC85E392}"/>
                    </a:ext>
                  </a:extLst>
                </p:cNvPr>
                <p:cNvSpPr txBox="1"/>
                <p:nvPr/>
              </p:nvSpPr>
              <p:spPr>
                <a:xfrm>
                  <a:off x="6762750" y="1116509"/>
                  <a:ext cx="4115742"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=5     +0</m:t>
                        </m:r>
                      </m:oMath>
                    </m:oMathPara>
                  </a14:m>
                  <a:endParaRPr lang="en-CA" sz="6600" dirty="0"/>
                </a:p>
              </p:txBody>
            </p:sp>
          </mc:Choice>
          <mc:Fallback xmlns="">
            <p:sp>
              <p:nvSpPr>
                <p:cNvPr id="12" name="TextBox 11">
                  <a:extLst>
                    <a:ext uri="{FF2B5EF4-FFF2-40B4-BE49-F238E27FC236}">
                      <a16:creationId xmlns:a16="http://schemas.microsoft.com/office/drawing/2014/main" id="{6BB32D5E-A583-4697-90B1-A168AC85E392}"/>
                    </a:ext>
                  </a:extLst>
                </p:cNvPr>
                <p:cNvSpPr txBox="1">
                  <a:spLocks noRot="1" noChangeAspect="1" noMove="1" noResize="1" noEditPoints="1" noAdjustHandles="1" noChangeArrowheads="1" noChangeShapeType="1" noTextEdit="1"/>
                </p:cNvSpPr>
                <p:nvPr/>
              </p:nvSpPr>
              <p:spPr>
                <a:xfrm>
                  <a:off x="6762750" y="1116509"/>
                  <a:ext cx="4115742" cy="1107996"/>
                </a:xfrm>
                <a:prstGeom prst="rect">
                  <a:avLst/>
                </a:prstGeom>
                <a:blipFill>
                  <a:blip r:embed="rId8"/>
                  <a:stretch>
                    <a:fillRect/>
                  </a:stretch>
                </a:blipFill>
              </p:spPr>
              <p:txBody>
                <a:bodyPr/>
                <a:lstStyle/>
                <a:p>
                  <a:r>
                    <a:rPr lang="en-CA">
                      <a:noFill/>
                    </a:rPr>
                    <a:t> </a:t>
                  </a:r>
                </a:p>
              </p:txBody>
            </p:sp>
          </mc:Fallback>
        </mc:AlternateContent>
      </p:grpSp>
      <p:sp>
        <p:nvSpPr>
          <p:cNvPr id="15" name="TextBox 14">
            <a:extLst>
              <a:ext uri="{FF2B5EF4-FFF2-40B4-BE49-F238E27FC236}">
                <a16:creationId xmlns:a16="http://schemas.microsoft.com/office/drawing/2014/main" id="{F1B17CA2-C89B-4138-B098-1C32E180F66F}"/>
              </a:ext>
            </a:extLst>
          </p:cNvPr>
          <p:cNvSpPr txBox="1"/>
          <p:nvPr/>
        </p:nvSpPr>
        <p:spPr>
          <a:xfrm>
            <a:off x="571500" y="2424793"/>
            <a:ext cx="10687050" cy="1754326"/>
          </a:xfrm>
          <a:prstGeom prst="rect">
            <a:avLst/>
          </a:prstGeom>
          <a:noFill/>
        </p:spPr>
        <p:txBody>
          <a:bodyPr wrap="square" rtlCol="0">
            <a:spAutoFit/>
          </a:bodyPr>
          <a:lstStyle/>
          <a:p>
            <a:r>
              <a:rPr lang="en-US" sz="5400" dirty="0"/>
              <a:t>The pencil has </a:t>
            </a:r>
            <a:r>
              <a:rPr lang="en-US" sz="5400" dirty="0">
                <a:solidFill>
                  <a:srgbClr val="00B050"/>
                </a:solidFill>
              </a:rPr>
              <a:t>different components</a:t>
            </a:r>
          </a:p>
          <a:p>
            <a:r>
              <a:rPr lang="en-US" sz="5400" dirty="0"/>
              <a:t>        in </a:t>
            </a:r>
            <a:r>
              <a:rPr lang="en-US" sz="5400" dirty="0">
                <a:solidFill>
                  <a:srgbClr val="7030A0"/>
                </a:solidFill>
              </a:rPr>
              <a:t>different coordinate systems</a:t>
            </a:r>
            <a:r>
              <a:rPr lang="en-US" sz="5400" dirty="0"/>
              <a:t>.</a:t>
            </a:r>
            <a:endParaRPr lang="en-CA" sz="5400" dirty="0"/>
          </a:p>
        </p:txBody>
      </p:sp>
      <mc:AlternateContent xmlns:mc="http://schemas.openxmlformats.org/markup-compatibility/2006" xmlns:a14="http://schemas.microsoft.com/office/drawing/2010/main">
        <mc:Choice Requires="a14">
          <p:sp>
            <p:nvSpPr>
              <p:cNvPr id="17" name="Subtitle 2">
                <a:extLst>
                  <a:ext uri="{FF2B5EF4-FFF2-40B4-BE49-F238E27FC236}">
                    <a16:creationId xmlns:a16="http://schemas.microsoft.com/office/drawing/2014/main" id="{79B7BC76-3523-4585-A762-AC3E170AF845}"/>
                  </a:ext>
                </a:extLst>
              </p:cNvPr>
              <p:cNvSpPr txBox="1">
                <a:spLocks/>
              </p:cNvSpPr>
              <p:nvPr/>
            </p:nvSpPr>
            <p:spPr>
              <a:xfrm>
                <a:off x="3586120" y="3238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4000" dirty="0">
                  <a:solidFill>
                    <a:srgbClr val="002060"/>
                  </a:solidFill>
                </a:endParaRPr>
              </a:p>
            </p:txBody>
          </p:sp>
        </mc:Choice>
        <mc:Fallback xmlns="">
          <p:sp>
            <p:nvSpPr>
              <p:cNvPr id="17" name="Subtitle 2">
                <a:extLst>
                  <a:ext uri="{FF2B5EF4-FFF2-40B4-BE49-F238E27FC236}">
                    <a16:creationId xmlns:a16="http://schemas.microsoft.com/office/drawing/2014/main" id="{79B7BC76-3523-4585-A762-AC3E170AF845}"/>
                  </a:ext>
                </a:extLst>
              </p:cNvPr>
              <p:cNvSpPr txBox="1">
                <a:spLocks noRot="1" noChangeAspect="1" noMove="1" noResize="1" noEditPoints="1" noAdjustHandles="1" noChangeArrowheads="1" noChangeShapeType="1" noTextEdit="1"/>
              </p:cNvSpPr>
              <p:nvPr/>
            </p:nvSpPr>
            <p:spPr>
              <a:xfrm>
                <a:off x="3586120" y="323850"/>
                <a:ext cx="1125177" cy="86339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Subtitle 2">
                <a:extLst>
                  <a:ext uri="{FF2B5EF4-FFF2-40B4-BE49-F238E27FC236}">
                    <a16:creationId xmlns:a16="http://schemas.microsoft.com/office/drawing/2014/main" id="{DF3C487F-0567-41D8-A9B9-D1004B25C092}"/>
                  </a:ext>
                </a:extLst>
              </p:cNvPr>
              <p:cNvSpPr txBox="1">
                <a:spLocks/>
              </p:cNvSpPr>
              <p:nvPr/>
            </p:nvSpPr>
            <p:spPr>
              <a:xfrm>
                <a:off x="5771426" y="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oMath>
                  </m:oMathPara>
                </a14:m>
                <a:endParaRPr lang="en-US" sz="4000" dirty="0">
                  <a:solidFill>
                    <a:srgbClr val="002060"/>
                  </a:solidFill>
                </a:endParaRPr>
              </a:p>
            </p:txBody>
          </p:sp>
        </mc:Choice>
        <mc:Fallback xmlns="">
          <p:sp>
            <p:nvSpPr>
              <p:cNvPr id="18" name="Subtitle 2">
                <a:extLst>
                  <a:ext uri="{FF2B5EF4-FFF2-40B4-BE49-F238E27FC236}">
                    <a16:creationId xmlns:a16="http://schemas.microsoft.com/office/drawing/2014/main" id="{DF3C487F-0567-41D8-A9B9-D1004B25C092}"/>
                  </a:ext>
                </a:extLst>
              </p:cNvPr>
              <p:cNvSpPr txBox="1">
                <a:spLocks noRot="1" noChangeAspect="1" noMove="1" noResize="1" noEditPoints="1" noAdjustHandles="1" noChangeArrowheads="1" noChangeShapeType="1" noTextEdit="1"/>
              </p:cNvSpPr>
              <p:nvPr/>
            </p:nvSpPr>
            <p:spPr>
              <a:xfrm>
                <a:off x="5771426" y="0"/>
                <a:ext cx="1125177"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E75E6917-FD57-44CB-B9F7-547AC84FADB2}"/>
                  </a:ext>
                </a:extLst>
              </p:cNvPr>
              <p:cNvSpPr txBox="1">
                <a:spLocks/>
              </p:cNvSpPr>
              <p:nvPr/>
            </p:nvSpPr>
            <p:spPr>
              <a:xfrm>
                <a:off x="8343178" y="13063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𝑥</m:t>
                                  </m:r>
                                </m:sub>
                              </m:sSub>
                            </m:e>
                          </m:acc>
                        </m:e>
                      </m:acc>
                    </m:oMath>
                  </m:oMathPara>
                </a14:m>
                <a:endParaRPr lang="en-US" sz="4000" dirty="0">
                  <a:solidFill>
                    <a:srgbClr val="FF0000"/>
                  </a:solidFill>
                </a:endParaRPr>
              </a:p>
            </p:txBody>
          </p:sp>
        </mc:Choice>
        <mc:Fallback xmlns="">
          <p:sp>
            <p:nvSpPr>
              <p:cNvPr id="19" name="Subtitle 2">
                <a:extLst>
                  <a:ext uri="{FF2B5EF4-FFF2-40B4-BE49-F238E27FC236}">
                    <a16:creationId xmlns:a16="http://schemas.microsoft.com/office/drawing/2014/main" id="{E75E6917-FD57-44CB-B9F7-547AC84FADB2}"/>
                  </a:ext>
                </a:extLst>
              </p:cNvPr>
              <p:cNvSpPr txBox="1">
                <a:spLocks noRot="1" noChangeAspect="1" noMove="1" noResize="1" noEditPoints="1" noAdjustHandles="1" noChangeArrowheads="1" noChangeShapeType="1" noTextEdit="1"/>
              </p:cNvSpPr>
              <p:nvPr/>
            </p:nvSpPr>
            <p:spPr>
              <a:xfrm>
                <a:off x="8343178" y="130630"/>
                <a:ext cx="1125177" cy="863396"/>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A3F54B46-8C74-42BA-8B09-1192A0C00C32}"/>
                  </a:ext>
                </a:extLst>
              </p:cNvPr>
              <p:cNvSpPr txBox="1">
                <a:spLocks/>
              </p:cNvSpPr>
              <p:nvPr/>
            </p:nvSpPr>
            <p:spPr>
              <a:xfrm>
                <a:off x="11045052" y="146957"/>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𝑦</m:t>
                                  </m:r>
                                </m:sub>
                              </m:sSub>
                            </m:e>
                          </m:acc>
                        </m:e>
                      </m:acc>
                    </m:oMath>
                  </m:oMathPara>
                </a14:m>
                <a:endParaRPr lang="en-US" sz="4000" dirty="0">
                  <a:solidFill>
                    <a:srgbClr val="FF0000"/>
                  </a:solidFill>
                </a:endParaRPr>
              </a:p>
            </p:txBody>
          </p:sp>
        </mc:Choice>
        <mc:Fallback xmlns="">
          <p:sp>
            <p:nvSpPr>
              <p:cNvPr id="20" name="Subtitle 2">
                <a:extLst>
                  <a:ext uri="{FF2B5EF4-FFF2-40B4-BE49-F238E27FC236}">
                    <a16:creationId xmlns:a16="http://schemas.microsoft.com/office/drawing/2014/main" id="{A3F54B46-8C74-42BA-8B09-1192A0C00C32}"/>
                  </a:ext>
                </a:extLst>
              </p:cNvPr>
              <p:cNvSpPr txBox="1">
                <a:spLocks noRot="1" noChangeAspect="1" noMove="1" noResize="1" noEditPoints="1" noAdjustHandles="1" noChangeArrowheads="1" noChangeShapeType="1" noTextEdit="1"/>
              </p:cNvSpPr>
              <p:nvPr/>
            </p:nvSpPr>
            <p:spPr>
              <a:xfrm>
                <a:off x="11045052" y="146957"/>
                <a:ext cx="1125177" cy="863396"/>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39" name="Ink 38">
                <a:extLst>
                  <a:ext uri="{FF2B5EF4-FFF2-40B4-BE49-F238E27FC236}">
                    <a16:creationId xmlns:a16="http://schemas.microsoft.com/office/drawing/2014/main" id="{8954902D-AEBB-43E8-832A-4AC11714E979}"/>
                  </a:ext>
                </a:extLst>
              </p14:cNvPr>
              <p14:cNvContentPartPr/>
              <p14:nvPr>
                <p:extLst>
                  <p:ext uri="{42D2F446-02D8-4167-A562-619A0277C38B}">
                    <p15:isNarration xmlns:p15="http://schemas.microsoft.com/office/powerpoint/2012/main" val="1"/>
                  </p:ext>
                </p:extLst>
              </p14:nvPr>
            </p14:nvContentPartPr>
            <p14:xfrm>
              <a:off x="95760" y="475200"/>
              <a:ext cx="11804040" cy="1857960"/>
            </p14:xfrm>
          </p:contentPart>
        </mc:Choice>
        <mc:Fallback xmlns="">
          <p:pic>
            <p:nvPicPr>
              <p:cNvPr id="39" name="Ink 38">
                <a:extLst>
                  <a:ext uri="{FF2B5EF4-FFF2-40B4-BE49-F238E27FC236}">
                    <a16:creationId xmlns:a16="http://schemas.microsoft.com/office/drawing/2014/main" id="{8954902D-AEBB-43E8-832A-4AC11714E979}"/>
                  </a:ext>
                </a:extLst>
              </p:cNvPr>
              <p:cNvPicPr>
                <a:picLocks noGrp="1" noRot="1" noChangeAspect="1" noMove="1" noResize="1" noEditPoints="1" noAdjustHandles="1" noChangeArrowheads="1" noChangeShapeType="1"/>
              </p:cNvPicPr>
              <p:nvPr/>
            </p:nvPicPr>
            <p:blipFill>
              <a:blip r:embed="rId18"/>
              <a:stretch>
                <a:fillRect/>
              </a:stretch>
            </p:blipFill>
            <p:spPr>
              <a:xfrm>
                <a:off x="86400" y="465840"/>
                <a:ext cx="11822760" cy="1876680"/>
              </a:xfrm>
              <a:prstGeom prst="rect">
                <a:avLst/>
              </a:prstGeom>
            </p:spPr>
          </p:pic>
        </mc:Fallback>
      </mc:AlternateContent>
      <p:sp>
        <p:nvSpPr>
          <p:cNvPr id="22" name="TextBox 21">
            <a:extLst>
              <a:ext uri="{FF2B5EF4-FFF2-40B4-BE49-F238E27FC236}">
                <a16:creationId xmlns:a16="http://schemas.microsoft.com/office/drawing/2014/main" id="{F7AE2ECF-6F66-438E-877C-658E31C318C8}"/>
              </a:ext>
            </a:extLst>
          </p:cNvPr>
          <p:cNvSpPr txBox="1"/>
          <p:nvPr/>
        </p:nvSpPr>
        <p:spPr>
          <a:xfrm>
            <a:off x="569156" y="4673276"/>
            <a:ext cx="10687050" cy="1754326"/>
          </a:xfrm>
          <a:prstGeom prst="rect">
            <a:avLst/>
          </a:prstGeom>
          <a:noFill/>
        </p:spPr>
        <p:txBody>
          <a:bodyPr wrap="square" rtlCol="0">
            <a:spAutoFit/>
          </a:bodyPr>
          <a:lstStyle/>
          <a:p>
            <a:r>
              <a:rPr lang="en-US" sz="5400" dirty="0"/>
              <a:t>The pencil is </a:t>
            </a:r>
            <a:r>
              <a:rPr lang="en-US" sz="5400" dirty="0">
                <a:solidFill>
                  <a:srgbClr val="00B0F0"/>
                </a:solidFill>
              </a:rPr>
              <a:t>invariant</a:t>
            </a:r>
          </a:p>
          <a:p>
            <a:r>
              <a:rPr lang="en-US" sz="5400" dirty="0"/>
              <a:t>        but the components can </a:t>
            </a:r>
            <a:r>
              <a:rPr lang="en-US" sz="5400" dirty="0">
                <a:solidFill>
                  <a:srgbClr val="FF0000"/>
                </a:solidFill>
              </a:rPr>
              <a:t>change</a:t>
            </a:r>
            <a:r>
              <a:rPr lang="en-US" sz="5400" dirty="0"/>
              <a:t>.</a:t>
            </a:r>
            <a:endParaRPr lang="en-CA" sz="5400" dirty="0"/>
          </a:p>
        </p:txBody>
      </p:sp>
      <p:grpSp>
        <p:nvGrpSpPr>
          <p:cNvPr id="26" name="Group 25">
            <a:extLst>
              <a:ext uri="{FF2B5EF4-FFF2-40B4-BE49-F238E27FC236}">
                <a16:creationId xmlns:a16="http://schemas.microsoft.com/office/drawing/2014/main" id="{22273739-B78D-4BB5-8CDA-5BEEB6B66293}"/>
              </a:ext>
            </a:extLst>
          </p:cNvPr>
          <p:cNvGrpSpPr/>
          <p:nvPr/>
        </p:nvGrpSpPr>
        <p:grpSpPr>
          <a:xfrm rot="19357089">
            <a:off x="-208" y="911053"/>
            <a:ext cx="1770102" cy="409883"/>
            <a:chOff x="9737741" y="2612427"/>
            <a:chExt cx="4948024" cy="708558"/>
          </a:xfrm>
        </p:grpSpPr>
        <p:pic>
          <p:nvPicPr>
            <p:cNvPr id="27" name="Picture 6" descr="Pencil, School, Science, Writing, Business, Drawing">
              <a:extLst>
                <a:ext uri="{FF2B5EF4-FFF2-40B4-BE49-F238E27FC236}">
                  <a16:creationId xmlns:a16="http://schemas.microsoft.com/office/drawing/2014/main" id="{4D23A01C-BEB5-45E3-B6EF-41B85913D4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Pencil, School, Science, Writing, Business, Drawing">
              <a:extLst>
                <a:ext uri="{FF2B5EF4-FFF2-40B4-BE49-F238E27FC236}">
                  <a16:creationId xmlns:a16="http://schemas.microsoft.com/office/drawing/2014/main" id="{F62CEBAE-EEE5-48E1-8ADE-A51DFDF3B159}"/>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834568086"/>
      </p:ext>
    </p:extLst>
  </p:cSld>
  <p:clrMapOvr>
    <a:masterClrMapping/>
  </p:clrMapOvr>
  <mc:AlternateContent xmlns:mc="http://schemas.openxmlformats.org/markup-compatibility/2006" xmlns:p14="http://schemas.microsoft.com/office/powerpoint/2010/main">
    <mc:Choice Requires="p14">
      <p:transition spd="slow" p14:dur="2000" advTm="48048"/>
    </mc:Choice>
    <mc:Fallback xmlns="">
      <p:transition spd="slow" advTm="48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md type="call" cmd="playFrom(0.0)">
                                      <p:cBhvr>
                                        <p:cTn id="7" dur="1" fill="hold"/>
                                        <p:tgtEl>
                                          <p:spTgt spid="3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1054674-29AF-450B-8597-1AD71C71C18B}"/>
              </a:ext>
            </a:extLst>
          </p:cNvPr>
          <p:cNvGrpSpPr/>
          <p:nvPr/>
        </p:nvGrpSpPr>
        <p:grpSpPr>
          <a:xfrm>
            <a:off x="163285" y="653148"/>
            <a:ext cx="2930418" cy="1992088"/>
            <a:chOff x="163285" y="653148"/>
            <a:chExt cx="2930418" cy="1992088"/>
          </a:xfrm>
        </p:grpSpPr>
        <p:grpSp>
          <p:nvGrpSpPr>
            <p:cNvPr id="34" name="Group 33">
              <a:extLst>
                <a:ext uri="{FF2B5EF4-FFF2-40B4-BE49-F238E27FC236}">
                  <a16:creationId xmlns:a16="http://schemas.microsoft.com/office/drawing/2014/main" id="{CB838EA0-E021-4430-BBB8-D21940E72C9D}"/>
                </a:ext>
              </a:extLst>
            </p:cNvPr>
            <p:cNvGrpSpPr/>
            <p:nvPr/>
          </p:nvGrpSpPr>
          <p:grpSpPr>
            <a:xfrm>
              <a:off x="1177763" y="1784232"/>
              <a:ext cx="901745" cy="861004"/>
              <a:chOff x="3334043" y="3727938"/>
              <a:chExt cx="854539" cy="815927"/>
            </a:xfrm>
          </p:grpSpPr>
          <p:sp>
            <p:nvSpPr>
              <p:cNvPr id="35" name="Oval 34">
                <a:extLst>
                  <a:ext uri="{FF2B5EF4-FFF2-40B4-BE49-F238E27FC236}">
                    <a16:creationId xmlns:a16="http://schemas.microsoft.com/office/drawing/2014/main" id="{7F7324DA-6952-4B81-8555-16F96A64EBE0}"/>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4950AD6-7AAF-40B9-9F4F-AD259E643B2D}"/>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36" name="TextBox 35">
                    <a:extLst>
                      <a:ext uri="{FF2B5EF4-FFF2-40B4-BE49-F238E27FC236}">
                        <a16:creationId xmlns:a16="http://schemas.microsoft.com/office/drawing/2014/main" id="{64950AD6-7AAF-40B9-9F4F-AD259E643B2D}"/>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6"/>
                    <a:stretch>
                      <a:fillRect/>
                    </a:stretch>
                  </a:blipFill>
                  <a:ln>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8A08AA-5E93-4EC5-BBB4-75BAFA30040A}"/>
                    </a:ext>
                  </a:extLst>
                </p:cNvPr>
                <p:cNvSpPr txBox="1"/>
                <p:nvPr/>
              </p:nvSpPr>
              <p:spPr>
                <a:xfrm>
                  <a:off x="163285" y="653148"/>
                  <a:ext cx="2930418" cy="1077218"/>
                </a:xfrm>
                <a:prstGeom prst="rect">
                  <a:avLst/>
                </a:prstGeom>
                <a:noFill/>
              </p:spPr>
              <p:txBody>
                <a:bodyPr wrap="none" rtlCol="0">
                  <a:spAutoFit/>
                </a:bodyPr>
                <a:lstStyle/>
                <a:p>
                  <a:r>
                    <a:rPr lang="en-US" sz="3200" dirty="0"/>
                    <a:t>stationary muon</a:t>
                  </a:r>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𝑣</m:t>
                        </m:r>
                        <m:r>
                          <a:rPr lang="en-US" sz="3200" b="0" i="1" smtClean="0">
                            <a:latin typeface="Cambria Math" panose="02040503050406030204" pitchFamily="18" charset="0"/>
                          </a:rPr>
                          <m:t>=0</m:t>
                        </m:r>
                      </m:oMath>
                    </m:oMathPara>
                  </a14:m>
                  <a:endParaRPr lang="en-CA" sz="3200" dirty="0"/>
                </a:p>
              </p:txBody>
            </p:sp>
          </mc:Choice>
          <mc:Fallback xmlns="">
            <p:sp>
              <p:nvSpPr>
                <p:cNvPr id="2" name="TextBox 1">
                  <a:extLst>
                    <a:ext uri="{FF2B5EF4-FFF2-40B4-BE49-F238E27FC236}">
                      <a16:creationId xmlns:a16="http://schemas.microsoft.com/office/drawing/2014/main" id="{6E8A08AA-5E93-4EC5-BBB4-75BAFA30040A}"/>
                    </a:ext>
                  </a:extLst>
                </p:cNvPr>
                <p:cNvSpPr txBox="1">
                  <a:spLocks noRot="1" noChangeAspect="1" noMove="1" noResize="1" noEditPoints="1" noAdjustHandles="1" noChangeArrowheads="1" noChangeShapeType="1" noTextEdit="1"/>
                </p:cNvSpPr>
                <p:nvPr/>
              </p:nvSpPr>
              <p:spPr>
                <a:xfrm>
                  <a:off x="163285" y="653148"/>
                  <a:ext cx="2930418" cy="1077218"/>
                </a:xfrm>
                <a:prstGeom prst="rect">
                  <a:avLst/>
                </a:prstGeom>
                <a:blipFill>
                  <a:blip r:embed="rId7"/>
                  <a:stretch>
                    <a:fillRect l="-5417" t="-7345" r="-4375"/>
                  </a:stretch>
                </a:blipFill>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1716F795-C091-4784-B6F8-185E0DDCC1D1}"/>
              </a:ext>
            </a:extLst>
          </p:cNvPr>
          <p:cNvGrpSpPr/>
          <p:nvPr/>
        </p:nvGrpSpPr>
        <p:grpSpPr>
          <a:xfrm>
            <a:off x="2628900" y="2204363"/>
            <a:ext cx="2432957" cy="688189"/>
            <a:chOff x="2628900" y="2204363"/>
            <a:chExt cx="2432957" cy="688189"/>
          </a:xfrm>
        </p:grpSpPr>
        <p:cxnSp>
          <p:nvCxnSpPr>
            <p:cNvPr id="8" name="Straight Arrow Connector 7">
              <a:extLst>
                <a:ext uri="{FF2B5EF4-FFF2-40B4-BE49-F238E27FC236}">
                  <a16:creationId xmlns:a16="http://schemas.microsoft.com/office/drawing/2014/main" id="{8F5FA5CF-CC22-455A-B183-8F0C1EE9AE96}"/>
                </a:ext>
              </a:extLst>
            </p:cNvPr>
            <p:cNvCxnSpPr/>
            <p:nvPr/>
          </p:nvCxnSpPr>
          <p:spPr>
            <a:xfrm>
              <a:off x="2628900" y="2204363"/>
              <a:ext cx="2432957"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3736113-EB17-4551-8248-86D36D3435AF}"/>
                    </a:ext>
                  </a:extLst>
                </p:cNvPr>
                <p:cNvSpPr txBox="1"/>
                <p:nvPr/>
              </p:nvSpPr>
              <p:spPr>
                <a:xfrm>
                  <a:off x="3320143" y="2307777"/>
                  <a:ext cx="10170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002060"/>
                            </a:solidFill>
                            <a:latin typeface="Cambria Math" panose="02040503050406030204" pitchFamily="18" charset="0"/>
                          </a:rPr>
                          <m:t>2 </m:t>
                        </m:r>
                        <m:r>
                          <a:rPr lang="en-US" sz="3200" b="0" i="1" smtClean="0">
                            <a:solidFill>
                              <a:srgbClr val="002060"/>
                            </a:solidFill>
                            <a:latin typeface="Cambria Math" panose="02040503050406030204" pitchFamily="18" charset="0"/>
                          </a:rPr>
                          <m:t>𝜇</m:t>
                        </m:r>
                        <m:r>
                          <a:rPr lang="en-US" sz="3200" b="0" i="1" smtClean="0">
                            <a:solidFill>
                              <a:srgbClr val="002060"/>
                            </a:solidFill>
                            <a:latin typeface="Cambria Math" panose="02040503050406030204" pitchFamily="18" charset="0"/>
                          </a:rPr>
                          <m:t>𝑠</m:t>
                        </m:r>
                      </m:oMath>
                    </m:oMathPara>
                  </a14:m>
                  <a:endParaRPr lang="en-CA" sz="3200" dirty="0">
                    <a:solidFill>
                      <a:srgbClr val="002060"/>
                    </a:solidFill>
                  </a:endParaRPr>
                </a:p>
              </p:txBody>
            </p:sp>
          </mc:Choice>
          <mc:Fallback xmlns="">
            <p:sp>
              <p:nvSpPr>
                <p:cNvPr id="41" name="TextBox 40">
                  <a:extLst>
                    <a:ext uri="{FF2B5EF4-FFF2-40B4-BE49-F238E27FC236}">
                      <a16:creationId xmlns:a16="http://schemas.microsoft.com/office/drawing/2014/main" id="{53736113-EB17-4551-8248-86D36D3435AF}"/>
                    </a:ext>
                  </a:extLst>
                </p:cNvPr>
                <p:cNvSpPr txBox="1">
                  <a:spLocks noRot="1" noChangeAspect="1" noMove="1" noResize="1" noEditPoints="1" noAdjustHandles="1" noChangeArrowheads="1" noChangeShapeType="1" noTextEdit="1"/>
                </p:cNvSpPr>
                <p:nvPr/>
              </p:nvSpPr>
              <p:spPr>
                <a:xfrm>
                  <a:off x="3320143" y="2307777"/>
                  <a:ext cx="1017010" cy="584775"/>
                </a:xfrm>
                <a:prstGeom prst="rect">
                  <a:avLst/>
                </a:prstGeom>
                <a:blipFill>
                  <a:blip r:embed="rId8"/>
                  <a:stretch>
                    <a:fillRect/>
                  </a:stretch>
                </a:blipFill>
              </p:spPr>
              <p:txBody>
                <a:bodyPr/>
                <a:lstStyle/>
                <a:p>
                  <a:r>
                    <a:rPr lang="en-CA">
                      <a:noFill/>
                    </a:rPr>
                    <a:t> </a:t>
                  </a:r>
                </a:p>
              </p:txBody>
            </p:sp>
          </mc:Fallback>
        </mc:AlternateContent>
      </p:grpSp>
      <p:grpSp>
        <p:nvGrpSpPr>
          <p:cNvPr id="56" name="Group 55">
            <a:extLst>
              <a:ext uri="{FF2B5EF4-FFF2-40B4-BE49-F238E27FC236}">
                <a16:creationId xmlns:a16="http://schemas.microsoft.com/office/drawing/2014/main" id="{952A43B8-82ED-4102-B224-AB5918310371}"/>
              </a:ext>
            </a:extLst>
          </p:cNvPr>
          <p:cNvGrpSpPr/>
          <p:nvPr/>
        </p:nvGrpSpPr>
        <p:grpSpPr>
          <a:xfrm>
            <a:off x="5159829" y="1050477"/>
            <a:ext cx="1551214" cy="1953986"/>
            <a:chOff x="5159829" y="1050477"/>
            <a:chExt cx="1551214" cy="1953986"/>
          </a:xfrm>
        </p:grpSpPr>
        <p:grpSp>
          <p:nvGrpSpPr>
            <p:cNvPr id="26" name="Group 25">
              <a:extLst>
                <a:ext uri="{FF2B5EF4-FFF2-40B4-BE49-F238E27FC236}">
                  <a16:creationId xmlns:a16="http://schemas.microsoft.com/office/drawing/2014/main" id="{A84BF4DC-1FBA-4845-BFFD-F52B000AD711}"/>
                </a:ext>
              </a:extLst>
            </p:cNvPr>
            <p:cNvGrpSpPr/>
            <p:nvPr/>
          </p:nvGrpSpPr>
          <p:grpSpPr>
            <a:xfrm>
              <a:off x="5393870" y="1050477"/>
              <a:ext cx="1149867" cy="1600203"/>
              <a:chOff x="5393870" y="1050477"/>
              <a:chExt cx="1149867" cy="1600203"/>
            </a:xfrm>
          </p:grpSpPr>
          <p:grpSp>
            <p:nvGrpSpPr>
              <p:cNvPr id="32" name="Group 31">
                <a:extLst>
                  <a:ext uri="{FF2B5EF4-FFF2-40B4-BE49-F238E27FC236}">
                    <a16:creationId xmlns:a16="http://schemas.microsoft.com/office/drawing/2014/main" id="{2FED6195-4E45-4AB4-BB38-34AE68843D48}"/>
                  </a:ext>
                </a:extLst>
              </p:cNvPr>
              <p:cNvGrpSpPr/>
              <p:nvPr/>
            </p:nvGrpSpPr>
            <p:grpSpPr>
              <a:xfrm>
                <a:off x="5526604" y="1789676"/>
                <a:ext cx="901745" cy="861004"/>
                <a:chOff x="3334043" y="3727938"/>
                <a:chExt cx="854539" cy="815927"/>
              </a:xfrm>
            </p:grpSpPr>
            <p:sp>
              <p:nvSpPr>
                <p:cNvPr id="33" name="Oval 32">
                  <a:extLst>
                    <a:ext uri="{FF2B5EF4-FFF2-40B4-BE49-F238E27FC236}">
                      <a16:creationId xmlns:a16="http://schemas.microsoft.com/office/drawing/2014/main" id="{FCB59D70-6D73-47CB-BDC3-E03AFC77FEAF}"/>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975C7D8-07DE-4110-87E3-0DD3811C0410}"/>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39" name="TextBox 38">
                      <a:extLst>
                        <a:ext uri="{FF2B5EF4-FFF2-40B4-BE49-F238E27FC236}">
                          <a16:creationId xmlns:a16="http://schemas.microsoft.com/office/drawing/2014/main" id="{4975C7D8-07DE-4110-87E3-0DD3811C0410}"/>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9"/>
                      <a:stretch>
                        <a:fillRect/>
                      </a:stretch>
                    </a:blipFill>
                    <a:ln>
                      <a:noFill/>
                    </a:ln>
                  </p:spPr>
                  <p:txBody>
                    <a:bodyPr/>
                    <a:lstStyle/>
                    <a:p>
                      <a:r>
                        <a:rPr lang="en-CA">
                          <a:noFill/>
                        </a:rPr>
                        <a:t> </a:t>
                      </a:r>
                    </a:p>
                  </p:txBody>
                </p:sp>
              </mc:Fallback>
            </mc:AlternateContent>
          </p:grpSp>
          <p:sp>
            <p:nvSpPr>
              <p:cNvPr id="40" name="TextBox 39">
                <a:extLst>
                  <a:ext uri="{FF2B5EF4-FFF2-40B4-BE49-F238E27FC236}">
                    <a16:creationId xmlns:a16="http://schemas.microsoft.com/office/drawing/2014/main" id="{540A6B85-8677-4CF3-A68A-524564AF7A91}"/>
                  </a:ext>
                </a:extLst>
              </p:cNvPr>
              <p:cNvSpPr txBox="1"/>
              <p:nvPr/>
            </p:nvSpPr>
            <p:spPr>
              <a:xfrm>
                <a:off x="5393870" y="1050477"/>
                <a:ext cx="1149867" cy="584775"/>
              </a:xfrm>
              <a:prstGeom prst="rect">
                <a:avLst/>
              </a:prstGeom>
              <a:noFill/>
            </p:spPr>
            <p:txBody>
              <a:bodyPr wrap="none" rtlCol="0">
                <a:spAutoFit/>
              </a:bodyPr>
              <a:lstStyle/>
              <a:p>
                <a:r>
                  <a:rPr lang="en-US" sz="3200" dirty="0">
                    <a:solidFill>
                      <a:srgbClr val="FF0000"/>
                    </a:solidFill>
                  </a:rPr>
                  <a:t>decay</a:t>
                </a:r>
                <a:endParaRPr lang="en-CA" sz="3200" dirty="0">
                  <a:solidFill>
                    <a:srgbClr val="FF0000"/>
                  </a:solidFill>
                </a:endParaRPr>
              </a:p>
            </p:txBody>
          </p:sp>
        </p:grpSp>
        <p:sp>
          <p:nvSpPr>
            <p:cNvPr id="9" name="Multiplication Sign 8">
              <a:extLst>
                <a:ext uri="{FF2B5EF4-FFF2-40B4-BE49-F238E27FC236}">
                  <a16:creationId xmlns:a16="http://schemas.microsoft.com/office/drawing/2014/main" id="{68648EEF-6B88-4605-A070-0616736304C6}"/>
                </a:ext>
              </a:extLst>
            </p:cNvPr>
            <p:cNvSpPr/>
            <p:nvPr/>
          </p:nvSpPr>
          <p:spPr>
            <a:xfrm>
              <a:off x="5159829" y="1453249"/>
              <a:ext cx="1551214" cy="1551214"/>
            </a:xfrm>
            <a:prstGeom prst="mathMultiply">
              <a:avLst>
                <a:gd name="adj1" fmla="val 3520"/>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7" name="Group 26">
            <a:extLst>
              <a:ext uri="{FF2B5EF4-FFF2-40B4-BE49-F238E27FC236}">
                <a16:creationId xmlns:a16="http://schemas.microsoft.com/office/drawing/2014/main" id="{38299B4F-74C6-4EDC-AEBD-8270985FE27D}"/>
              </a:ext>
            </a:extLst>
          </p:cNvPr>
          <p:cNvGrpSpPr/>
          <p:nvPr/>
        </p:nvGrpSpPr>
        <p:grpSpPr>
          <a:xfrm>
            <a:off x="380999" y="4054926"/>
            <a:ext cx="2489592" cy="1992088"/>
            <a:chOff x="380999" y="4054926"/>
            <a:chExt cx="2489592" cy="1992088"/>
          </a:xfrm>
        </p:grpSpPr>
        <p:grpSp>
          <p:nvGrpSpPr>
            <p:cNvPr id="43" name="Group 42">
              <a:extLst>
                <a:ext uri="{FF2B5EF4-FFF2-40B4-BE49-F238E27FC236}">
                  <a16:creationId xmlns:a16="http://schemas.microsoft.com/office/drawing/2014/main" id="{BEFA06EA-1D86-48F5-B681-83ECD7E8AFEB}"/>
                </a:ext>
              </a:extLst>
            </p:cNvPr>
            <p:cNvGrpSpPr/>
            <p:nvPr/>
          </p:nvGrpSpPr>
          <p:grpSpPr>
            <a:xfrm>
              <a:off x="1166877" y="5186010"/>
              <a:ext cx="901745" cy="861004"/>
              <a:chOff x="3334043" y="3727938"/>
              <a:chExt cx="854539" cy="815927"/>
            </a:xfrm>
          </p:grpSpPr>
          <p:sp>
            <p:nvSpPr>
              <p:cNvPr id="44" name="Oval 43">
                <a:extLst>
                  <a:ext uri="{FF2B5EF4-FFF2-40B4-BE49-F238E27FC236}">
                    <a16:creationId xmlns:a16="http://schemas.microsoft.com/office/drawing/2014/main" id="{A9DB70F8-6224-41EB-8683-930017B1F92F}"/>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227D73-FB14-4A56-94D4-C74C30470AA0}"/>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45" name="TextBox 44">
                    <a:extLst>
                      <a:ext uri="{FF2B5EF4-FFF2-40B4-BE49-F238E27FC236}">
                        <a16:creationId xmlns:a16="http://schemas.microsoft.com/office/drawing/2014/main" id="{79227D73-FB14-4A56-94D4-C74C30470AA0}"/>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10"/>
                    <a:stretch>
                      <a:fillRect/>
                    </a:stretch>
                  </a:blipFill>
                  <a:ln>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3FC0C6D-D52B-4310-8499-BFC2CEA64B09}"/>
                    </a:ext>
                  </a:extLst>
                </p:cNvPr>
                <p:cNvSpPr txBox="1"/>
                <p:nvPr/>
              </p:nvSpPr>
              <p:spPr>
                <a:xfrm>
                  <a:off x="380999" y="4054926"/>
                  <a:ext cx="2489592" cy="1077218"/>
                </a:xfrm>
                <a:prstGeom prst="rect">
                  <a:avLst/>
                </a:prstGeom>
                <a:noFill/>
              </p:spPr>
              <p:txBody>
                <a:bodyPr wrap="none" rtlCol="0">
                  <a:spAutoFit/>
                </a:bodyPr>
                <a:lstStyle/>
                <a:p>
                  <a:r>
                    <a:rPr lang="en-US" sz="3200" dirty="0"/>
                    <a:t>moving muon</a:t>
                  </a:r>
                </a:p>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𝑣</m:t>
                        </m:r>
                        <m:r>
                          <a:rPr lang="en-US" sz="3200" b="0" i="1" smtClean="0">
                            <a:latin typeface="Cambria Math" panose="02040503050406030204" pitchFamily="18" charset="0"/>
                          </a:rPr>
                          <m:t>=0.995</m:t>
                        </m:r>
                        <m:r>
                          <a:rPr lang="en-US" sz="3200" b="0" i="1" smtClean="0">
                            <a:latin typeface="Cambria Math" panose="02040503050406030204" pitchFamily="18" charset="0"/>
                          </a:rPr>
                          <m:t>𝑐</m:t>
                        </m:r>
                      </m:oMath>
                    </m:oMathPara>
                  </a14:m>
                  <a:endParaRPr lang="en-CA" sz="3200" dirty="0"/>
                </a:p>
              </p:txBody>
            </p:sp>
          </mc:Choice>
          <mc:Fallback xmlns="">
            <p:sp>
              <p:nvSpPr>
                <p:cNvPr id="46" name="TextBox 45">
                  <a:extLst>
                    <a:ext uri="{FF2B5EF4-FFF2-40B4-BE49-F238E27FC236}">
                      <a16:creationId xmlns:a16="http://schemas.microsoft.com/office/drawing/2014/main" id="{63FC0C6D-D52B-4310-8499-BFC2CEA64B09}"/>
                    </a:ext>
                  </a:extLst>
                </p:cNvPr>
                <p:cNvSpPr txBox="1">
                  <a:spLocks noRot="1" noChangeAspect="1" noMove="1" noResize="1" noEditPoints="1" noAdjustHandles="1" noChangeArrowheads="1" noChangeShapeType="1" noTextEdit="1"/>
                </p:cNvSpPr>
                <p:nvPr/>
              </p:nvSpPr>
              <p:spPr>
                <a:xfrm>
                  <a:off x="380999" y="4054926"/>
                  <a:ext cx="2489592" cy="1077218"/>
                </a:xfrm>
                <a:prstGeom prst="rect">
                  <a:avLst/>
                </a:prstGeom>
                <a:blipFill>
                  <a:blip r:embed="rId11"/>
                  <a:stretch>
                    <a:fillRect l="-6112" t="-7345" r="-5379"/>
                  </a:stretch>
                </a:blipFill>
              </p:spPr>
              <p:txBody>
                <a:bodyPr/>
                <a:lstStyle/>
                <a:p>
                  <a:r>
                    <a:rPr lang="en-CA">
                      <a:noFill/>
                    </a:rPr>
                    <a:t> </a:t>
                  </a:r>
                </a:p>
              </p:txBody>
            </p:sp>
          </mc:Fallback>
        </mc:AlternateContent>
      </p:grpSp>
      <p:grpSp>
        <p:nvGrpSpPr>
          <p:cNvPr id="28" name="Group 27">
            <a:extLst>
              <a:ext uri="{FF2B5EF4-FFF2-40B4-BE49-F238E27FC236}">
                <a16:creationId xmlns:a16="http://schemas.microsoft.com/office/drawing/2014/main" id="{F084270F-FBDE-44F4-A0AE-B62CB6BE8DFF}"/>
              </a:ext>
            </a:extLst>
          </p:cNvPr>
          <p:cNvGrpSpPr/>
          <p:nvPr/>
        </p:nvGrpSpPr>
        <p:grpSpPr>
          <a:xfrm>
            <a:off x="2618014" y="5606141"/>
            <a:ext cx="7930243" cy="811300"/>
            <a:chOff x="2618014" y="5606141"/>
            <a:chExt cx="7930243" cy="811300"/>
          </a:xfrm>
        </p:grpSpPr>
        <p:cxnSp>
          <p:nvCxnSpPr>
            <p:cNvPr id="47" name="Straight Arrow Connector 46">
              <a:extLst>
                <a:ext uri="{FF2B5EF4-FFF2-40B4-BE49-F238E27FC236}">
                  <a16:creationId xmlns:a16="http://schemas.microsoft.com/office/drawing/2014/main" id="{51BC3BE2-CDD4-474D-896B-2793A5D6DDAE}"/>
                </a:ext>
              </a:extLst>
            </p:cNvPr>
            <p:cNvCxnSpPr>
              <a:cxnSpLocks/>
            </p:cNvCxnSpPr>
            <p:nvPr/>
          </p:nvCxnSpPr>
          <p:spPr>
            <a:xfrm>
              <a:off x="2618014" y="5606141"/>
              <a:ext cx="793024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2F6B660-6B07-44B4-9A34-B46F8F543291}"/>
                    </a:ext>
                  </a:extLst>
                </p:cNvPr>
                <p:cNvSpPr txBox="1"/>
                <p:nvPr/>
              </p:nvSpPr>
              <p:spPr>
                <a:xfrm>
                  <a:off x="6036128" y="5709555"/>
                  <a:ext cx="150804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2060"/>
                            </a:solidFill>
                            <a:latin typeface="Cambria Math" panose="02040503050406030204" pitchFamily="18" charset="0"/>
                          </a:rPr>
                          <m:t>20 </m:t>
                        </m:r>
                        <m:r>
                          <a:rPr lang="en-US" sz="4000" b="0" i="1" smtClean="0">
                            <a:solidFill>
                              <a:srgbClr val="002060"/>
                            </a:solidFill>
                            <a:latin typeface="Cambria Math" panose="02040503050406030204" pitchFamily="18" charset="0"/>
                          </a:rPr>
                          <m:t>𝜇</m:t>
                        </m:r>
                        <m:r>
                          <a:rPr lang="en-US" sz="4000" b="0" i="1" smtClean="0">
                            <a:solidFill>
                              <a:srgbClr val="002060"/>
                            </a:solidFill>
                            <a:latin typeface="Cambria Math" panose="02040503050406030204" pitchFamily="18" charset="0"/>
                          </a:rPr>
                          <m:t>𝑠</m:t>
                        </m:r>
                      </m:oMath>
                    </m:oMathPara>
                  </a14:m>
                  <a:endParaRPr lang="en-CA" sz="4000" dirty="0">
                    <a:solidFill>
                      <a:srgbClr val="002060"/>
                    </a:solidFill>
                  </a:endParaRPr>
                </a:p>
              </p:txBody>
            </p:sp>
          </mc:Choice>
          <mc:Fallback xmlns="">
            <p:sp>
              <p:nvSpPr>
                <p:cNvPr id="52" name="TextBox 51">
                  <a:extLst>
                    <a:ext uri="{FF2B5EF4-FFF2-40B4-BE49-F238E27FC236}">
                      <a16:creationId xmlns:a16="http://schemas.microsoft.com/office/drawing/2014/main" id="{E2F6B660-6B07-44B4-9A34-B46F8F543291}"/>
                    </a:ext>
                  </a:extLst>
                </p:cNvPr>
                <p:cNvSpPr txBox="1">
                  <a:spLocks noRot="1" noChangeAspect="1" noMove="1" noResize="1" noEditPoints="1" noAdjustHandles="1" noChangeArrowheads="1" noChangeShapeType="1" noTextEdit="1"/>
                </p:cNvSpPr>
                <p:nvPr/>
              </p:nvSpPr>
              <p:spPr>
                <a:xfrm>
                  <a:off x="6036128" y="5709555"/>
                  <a:ext cx="1508042" cy="707886"/>
                </a:xfrm>
                <a:prstGeom prst="rect">
                  <a:avLst/>
                </a:prstGeom>
                <a:blipFill>
                  <a:blip r:embed="rId12"/>
                  <a:stretch>
                    <a:fillRect/>
                  </a:stretch>
                </a:blipFill>
              </p:spPr>
              <p:txBody>
                <a:bodyPr/>
                <a:lstStyle/>
                <a:p>
                  <a:r>
                    <a:rPr lang="en-CA">
                      <a:noFill/>
                    </a:rPr>
                    <a:t> </a:t>
                  </a:r>
                </a:p>
              </p:txBody>
            </p:sp>
          </mc:Fallback>
        </mc:AlternateContent>
      </p:grpSp>
      <p:grpSp>
        <p:nvGrpSpPr>
          <p:cNvPr id="54" name="Group 53">
            <a:extLst>
              <a:ext uri="{FF2B5EF4-FFF2-40B4-BE49-F238E27FC236}">
                <a16:creationId xmlns:a16="http://schemas.microsoft.com/office/drawing/2014/main" id="{098B6AD8-6170-4989-9140-226A59F705B7}"/>
              </a:ext>
            </a:extLst>
          </p:cNvPr>
          <p:cNvGrpSpPr/>
          <p:nvPr/>
        </p:nvGrpSpPr>
        <p:grpSpPr>
          <a:xfrm>
            <a:off x="10640786" y="4452255"/>
            <a:ext cx="1551214" cy="1953986"/>
            <a:chOff x="10640786" y="4452255"/>
            <a:chExt cx="1551214" cy="1953986"/>
          </a:xfrm>
        </p:grpSpPr>
        <p:grpSp>
          <p:nvGrpSpPr>
            <p:cNvPr id="48" name="Group 47">
              <a:extLst>
                <a:ext uri="{FF2B5EF4-FFF2-40B4-BE49-F238E27FC236}">
                  <a16:creationId xmlns:a16="http://schemas.microsoft.com/office/drawing/2014/main" id="{90F8B2CA-F3C1-4672-B699-04EC209643C9}"/>
                </a:ext>
              </a:extLst>
            </p:cNvPr>
            <p:cNvGrpSpPr/>
            <p:nvPr/>
          </p:nvGrpSpPr>
          <p:grpSpPr>
            <a:xfrm>
              <a:off x="11007561" y="5191454"/>
              <a:ext cx="901745" cy="861004"/>
              <a:chOff x="3334043" y="3727938"/>
              <a:chExt cx="854539" cy="815927"/>
            </a:xfrm>
          </p:grpSpPr>
          <p:sp>
            <p:nvSpPr>
              <p:cNvPr id="49" name="Oval 48">
                <a:extLst>
                  <a:ext uri="{FF2B5EF4-FFF2-40B4-BE49-F238E27FC236}">
                    <a16:creationId xmlns:a16="http://schemas.microsoft.com/office/drawing/2014/main" id="{B8CEA516-D2CA-49D1-9E9F-8871B7523B6A}"/>
                  </a:ext>
                </a:extLst>
              </p:cNvPr>
              <p:cNvSpPr/>
              <p:nvPr/>
            </p:nvSpPr>
            <p:spPr>
              <a:xfrm>
                <a:off x="3334043" y="3727938"/>
                <a:ext cx="815927" cy="815927"/>
              </a:xfrm>
              <a:prstGeom prst="ellipse">
                <a:avLst/>
              </a:prstGeom>
              <a:ln w="76200">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A484C40-5382-47AE-AC4C-1EE6EA5CC5F3}"/>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50" name="TextBox 49">
                    <a:extLst>
                      <a:ext uri="{FF2B5EF4-FFF2-40B4-BE49-F238E27FC236}">
                        <a16:creationId xmlns:a16="http://schemas.microsoft.com/office/drawing/2014/main" id="{FA484C40-5382-47AE-AC4C-1EE6EA5CC5F3}"/>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13"/>
                    <a:stretch>
                      <a:fillRect/>
                    </a:stretch>
                  </a:blipFill>
                  <a:ln>
                    <a:noFill/>
                  </a:ln>
                </p:spPr>
                <p:txBody>
                  <a:bodyPr/>
                  <a:lstStyle/>
                  <a:p>
                    <a:r>
                      <a:rPr lang="en-CA">
                        <a:noFill/>
                      </a:rPr>
                      <a:t> </a:t>
                    </a:r>
                  </a:p>
                </p:txBody>
              </p:sp>
            </mc:Fallback>
          </mc:AlternateContent>
        </p:grpSp>
        <p:sp>
          <p:nvSpPr>
            <p:cNvPr id="51" name="TextBox 50">
              <a:extLst>
                <a:ext uri="{FF2B5EF4-FFF2-40B4-BE49-F238E27FC236}">
                  <a16:creationId xmlns:a16="http://schemas.microsoft.com/office/drawing/2014/main" id="{8819EFD5-E431-4EB2-B6B1-068419C4A282}"/>
                </a:ext>
              </a:extLst>
            </p:cNvPr>
            <p:cNvSpPr txBox="1"/>
            <p:nvPr/>
          </p:nvSpPr>
          <p:spPr>
            <a:xfrm>
              <a:off x="10874827" y="4452255"/>
              <a:ext cx="1149867" cy="584775"/>
            </a:xfrm>
            <a:prstGeom prst="rect">
              <a:avLst/>
            </a:prstGeom>
            <a:noFill/>
          </p:spPr>
          <p:txBody>
            <a:bodyPr wrap="none" rtlCol="0">
              <a:spAutoFit/>
            </a:bodyPr>
            <a:lstStyle/>
            <a:p>
              <a:r>
                <a:rPr lang="en-US" sz="3200" dirty="0">
                  <a:solidFill>
                    <a:srgbClr val="FF0000"/>
                  </a:solidFill>
                </a:rPr>
                <a:t>decay</a:t>
              </a:r>
              <a:endParaRPr lang="en-CA" sz="3200" dirty="0">
                <a:solidFill>
                  <a:srgbClr val="FF0000"/>
                </a:solidFill>
              </a:endParaRPr>
            </a:p>
          </p:txBody>
        </p:sp>
        <p:sp>
          <p:nvSpPr>
            <p:cNvPr id="53" name="Multiplication Sign 52">
              <a:extLst>
                <a:ext uri="{FF2B5EF4-FFF2-40B4-BE49-F238E27FC236}">
                  <a16:creationId xmlns:a16="http://schemas.microsoft.com/office/drawing/2014/main" id="{6036F81A-15BF-4768-83C0-FE706A41AC2B}"/>
                </a:ext>
              </a:extLst>
            </p:cNvPr>
            <p:cNvSpPr/>
            <p:nvPr/>
          </p:nvSpPr>
          <p:spPr>
            <a:xfrm>
              <a:off x="10640786" y="4855027"/>
              <a:ext cx="1551214" cy="1551214"/>
            </a:xfrm>
            <a:prstGeom prst="mathMultiply">
              <a:avLst>
                <a:gd name="adj1" fmla="val 3520"/>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2181163471"/>
      </p:ext>
    </p:extLst>
  </p:cSld>
  <p:clrMapOvr>
    <a:masterClrMapping/>
  </p:clrMapOvr>
  <mc:AlternateContent xmlns:mc="http://schemas.openxmlformats.org/markup-compatibility/2006" xmlns:p14="http://schemas.microsoft.com/office/powerpoint/2010/main">
    <mc:Choice Requires="p14">
      <p:transition spd="slow" p14:dur="2000" advTm="29723"/>
    </mc:Choice>
    <mc:Fallback xmlns="">
      <p:transition spd="slow" advTm="297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102:</a:t>
            </a:r>
            <a:br>
              <a:rPr lang="en-US" b="1" dirty="0">
                <a:solidFill>
                  <a:srgbClr val="0070C0"/>
                </a:solidFill>
              </a:rPr>
            </a:br>
            <a:r>
              <a:rPr lang="en-US" sz="9600" b="1" dirty="0">
                <a:solidFill>
                  <a:srgbClr val="0070C0"/>
                </a:solidFill>
              </a:rPr>
              <a:t>The Keys to Relativity</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7" y="2286000"/>
            <a:ext cx="7046844" cy="1314450"/>
          </a:xfrm>
        </p:spPr>
        <p:txBody>
          <a:bodyPr>
            <a:normAutofit lnSpcReduction="10000"/>
          </a:bodyPr>
          <a:lstStyle/>
          <a:p>
            <a:pPr marL="857250" indent="-857250" algn="l">
              <a:buFont typeface="+mj-lt"/>
              <a:buAutoNum type="alphaLcParenR"/>
            </a:pPr>
            <a:r>
              <a:rPr lang="en-US" sz="4000" dirty="0"/>
              <a:t>Invariance </a:t>
            </a:r>
          </a:p>
          <a:p>
            <a:pPr marL="857250" indent="-857250" algn="l">
              <a:buFont typeface="+mj-lt"/>
              <a:buAutoNum type="alphaLcParenR"/>
            </a:pPr>
            <a:r>
              <a:rPr lang="en-US" sz="4000" dirty="0"/>
              <a:t>Covariance &amp; Contravariance</a:t>
            </a:r>
          </a:p>
        </p:txBody>
      </p:sp>
      <p:grpSp>
        <p:nvGrpSpPr>
          <p:cNvPr id="4" name="Group 3">
            <a:extLst>
              <a:ext uri="{FF2B5EF4-FFF2-40B4-BE49-F238E27FC236}">
                <a16:creationId xmlns:a16="http://schemas.microsoft.com/office/drawing/2014/main" id="{870A065F-E260-45F7-BDBA-5695C2A7C7DC}"/>
              </a:ext>
            </a:extLst>
          </p:cNvPr>
          <p:cNvGrpSpPr/>
          <p:nvPr/>
        </p:nvGrpSpPr>
        <p:grpSpPr>
          <a:xfrm>
            <a:off x="1000265" y="3869634"/>
            <a:ext cx="10489497" cy="2508880"/>
            <a:chOff x="1000265" y="3869634"/>
            <a:chExt cx="10489497" cy="2508880"/>
          </a:xfrm>
        </p:grpSpPr>
        <p:pic>
          <p:nvPicPr>
            <p:cNvPr id="11" name="Picture 2">
              <a:extLst>
                <a:ext uri="{FF2B5EF4-FFF2-40B4-BE49-F238E27FC236}">
                  <a16:creationId xmlns:a16="http://schemas.microsoft.com/office/drawing/2014/main" id="{09320411-3CEE-4B07-B05F-48C3935C30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10" t="39449" r="29645" b="9981"/>
            <a:stretch/>
          </p:blipFill>
          <p:spPr bwMode="auto">
            <a:xfrm flipH="1">
              <a:off x="1000265" y="4095701"/>
              <a:ext cx="4191166" cy="21667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inese High-Speed Train">
              <a:extLst>
                <a:ext uri="{FF2B5EF4-FFF2-40B4-BE49-F238E27FC236}">
                  <a16:creationId xmlns:a16="http://schemas.microsoft.com/office/drawing/2014/main" id="{FC962038-9C47-4ADF-A1D5-125BAC044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6098" y="3869634"/>
              <a:ext cx="3873664" cy="250888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020265664"/>
      </p:ext>
    </p:extLst>
  </p:cSld>
  <p:clrMapOvr>
    <a:masterClrMapping/>
  </p:clrMapOvr>
  <mc:AlternateContent xmlns:mc="http://schemas.openxmlformats.org/markup-compatibility/2006" xmlns:p14="http://schemas.microsoft.com/office/powerpoint/2010/main">
    <mc:Choice Requires="p14">
      <p:transition spd="slow" p14:dur="2000" advTm="36710"/>
    </mc:Choice>
    <mc:Fallback xmlns="">
      <p:transition spd="slow" advTm="36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universe">
            <a:extLst>
              <a:ext uri="{FF2B5EF4-FFF2-40B4-BE49-F238E27FC236}">
                <a16:creationId xmlns:a16="http://schemas.microsoft.com/office/drawing/2014/main" id="{97BD2944-58A4-4DA4-9E10-0886CED09BC8}"/>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6350" y="-146959"/>
            <a:ext cx="7815944" cy="7136944"/>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D4B9D12-CF8C-438C-B89B-3827D4E69752}"/>
              </a:ext>
            </a:extLst>
          </p:cNvPr>
          <p:cNvGrpSpPr/>
          <p:nvPr/>
        </p:nvGrpSpPr>
        <p:grpSpPr>
          <a:xfrm>
            <a:off x="1606343" y="5359663"/>
            <a:ext cx="901745" cy="861004"/>
            <a:chOff x="3334043" y="3727938"/>
            <a:chExt cx="854539" cy="815927"/>
          </a:xfrm>
        </p:grpSpPr>
        <p:sp>
          <p:nvSpPr>
            <p:cNvPr id="6" name="Oval 5">
              <a:extLst>
                <a:ext uri="{FF2B5EF4-FFF2-40B4-BE49-F238E27FC236}">
                  <a16:creationId xmlns:a16="http://schemas.microsoft.com/office/drawing/2014/main" id="{0DE62900-3B92-45DB-BBC7-17EF0CCE2F9E}"/>
                </a:ext>
              </a:extLst>
            </p:cNvPr>
            <p:cNvSpPr/>
            <p:nvPr/>
          </p:nvSpPr>
          <p:spPr>
            <a:xfrm>
              <a:off x="3334043" y="3727938"/>
              <a:ext cx="815927" cy="815927"/>
            </a:xfrm>
            <a:prstGeom prst="ellipse">
              <a:avLst/>
            </a:prstGeom>
            <a:ln w="76200">
              <a:solidFill>
                <a:schemeClr val="accent6">
                  <a:lumMod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4DE250-3976-4790-A184-C1E248D276FE}"/>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7" name="TextBox 6">
                  <a:extLst>
                    <a:ext uri="{FF2B5EF4-FFF2-40B4-BE49-F238E27FC236}">
                      <a16:creationId xmlns:a16="http://schemas.microsoft.com/office/drawing/2014/main" id="{C74DE250-3976-4790-A184-C1E248D276FE}"/>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12"/>
                  <a:stretch>
                    <a:fillRect/>
                  </a:stretch>
                </a:blipFill>
                <a:ln>
                  <a:noFill/>
                </a:ln>
              </p:spPr>
              <p:txBody>
                <a:bodyPr/>
                <a:lstStyle/>
                <a:p>
                  <a:r>
                    <a:rPr lang="en-CA">
                      <a:noFill/>
                    </a:rPr>
                    <a:t> </a:t>
                  </a:r>
                </a:p>
              </p:txBody>
            </p:sp>
          </mc:Fallback>
        </mc:AlternateContent>
      </p:grpSp>
      <p:grpSp>
        <p:nvGrpSpPr>
          <p:cNvPr id="35" name="Group 34">
            <a:extLst>
              <a:ext uri="{FF2B5EF4-FFF2-40B4-BE49-F238E27FC236}">
                <a16:creationId xmlns:a16="http://schemas.microsoft.com/office/drawing/2014/main" id="{8965483A-293D-462E-ABA4-28DBF777A073}"/>
              </a:ext>
            </a:extLst>
          </p:cNvPr>
          <p:cNvGrpSpPr/>
          <p:nvPr/>
        </p:nvGrpSpPr>
        <p:grpSpPr>
          <a:xfrm>
            <a:off x="4589645" y="739709"/>
            <a:ext cx="2565008" cy="1551214"/>
            <a:chOff x="4400550" y="620492"/>
            <a:chExt cx="2565008" cy="1551214"/>
          </a:xfrm>
        </p:grpSpPr>
        <p:grpSp>
          <p:nvGrpSpPr>
            <p:cNvPr id="8" name="Group 7">
              <a:extLst>
                <a:ext uri="{FF2B5EF4-FFF2-40B4-BE49-F238E27FC236}">
                  <a16:creationId xmlns:a16="http://schemas.microsoft.com/office/drawing/2014/main" id="{C3A4A63A-0175-406B-A20B-5A823C4F63CF}"/>
                </a:ext>
              </a:extLst>
            </p:cNvPr>
            <p:cNvGrpSpPr/>
            <p:nvPr/>
          </p:nvGrpSpPr>
          <p:grpSpPr>
            <a:xfrm>
              <a:off x="4767325" y="956919"/>
              <a:ext cx="901745" cy="861004"/>
              <a:chOff x="3334043" y="3727938"/>
              <a:chExt cx="854539" cy="815927"/>
            </a:xfrm>
          </p:grpSpPr>
          <p:sp>
            <p:nvSpPr>
              <p:cNvPr id="9" name="Oval 8">
                <a:extLst>
                  <a:ext uri="{FF2B5EF4-FFF2-40B4-BE49-F238E27FC236}">
                    <a16:creationId xmlns:a16="http://schemas.microsoft.com/office/drawing/2014/main" id="{B5AF778C-D952-4DC6-8754-742DE797C8BA}"/>
                  </a:ext>
                </a:extLst>
              </p:cNvPr>
              <p:cNvSpPr/>
              <p:nvPr/>
            </p:nvSpPr>
            <p:spPr>
              <a:xfrm>
                <a:off x="3334043" y="3727938"/>
                <a:ext cx="815927" cy="815927"/>
              </a:xfrm>
              <a:prstGeom prst="ellipse">
                <a:avLst/>
              </a:prstGeom>
              <a:ln w="76200">
                <a:solidFill>
                  <a:schemeClr val="accent6">
                    <a:lumMod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E20A11-2289-42C9-9B4C-2B7D25D9AB0E}"/>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10" name="TextBox 9">
                    <a:extLst>
                      <a:ext uri="{FF2B5EF4-FFF2-40B4-BE49-F238E27FC236}">
                        <a16:creationId xmlns:a16="http://schemas.microsoft.com/office/drawing/2014/main" id="{F0E20A11-2289-42C9-9B4C-2B7D25D9AB0E}"/>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13"/>
                    <a:stretch>
                      <a:fillRect/>
                    </a:stretch>
                  </a:blipFill>
                  <a:ln>
                    <a:noFill/>
                  </a:ln>
                </p:spPr>
                <p:txBody>
                  <a:bodyPr/>
                  <a:lstStyle/>
                  <a:p>
                    <a:r>
                      <a:rPr lang="en-CA">
                        <a:noFill/>
                      </a:rPr>
                      <a:t> </a:t>
                    </a:r>
                  </a:p>
                </p:txBody>
              </p:sp>
            </mc:Fallback>
          </mc:AlternateContent>
        </p:grpSp>
        <p:sp>
          <p:nvSpPr>
            <p:cNvPr id="11" name="TextBox 10">
              <a:extLst>
                <a:ext uri="{FF2B5EF4-FFF2-40B4-BE49-F238E27FC236}">
                  <a16:creationId xmlns:a16="http://schemas.microsoft.com/office/drawing/2014/main" id="{86DC21A9-7499-4F7F-9A1C-E3EB535A58D0}"/>
                </a:ext>
              </a:extLst>
            </p:cNvPr>
            <p:cNvSpPr txBox="1"/>
            <p:nvPr/>
          </p:nvSpPr>
          <p:spPr>
            <a:xfrm>
              <a:off x="5815691" y="1094020"/>
              <a:ext cx="1149867" cy="584775"/>
            </a:xfrm>
            <a:prstGeom prst="rect">
              <a:avLst/>
            </a:prstGeom>
            <a:noFill/>
          </p:spPr>
          <p:txBody>
            <a:bodyPr wrap="none" rtlCol="0">
              <a:spAutoFit/>
            </a:bodyPr>
            <a:lstStyle/>
            <a:p>
              <a:r>
                <a:rPr lang="en-US" sz="3200" dirty="0">
                  <a:solidFill>
                    <a:srgbClr val="FF0000"/>
                  </a:solidFill>
                </a:rPr>
                <a:t>decay</a:t>
              </a:r>
              <a:endParaRPr lang="en-CA" sz="3200" dirty="0">
                <a:solidFill>
                  <a:srgbClr val="FF0000"/>
                </a:solidFill>
              </a:endParaRPr>
            </a:p>
          </p:txBody>
        </p:sp>
        <p:sp>
          <p:nvSpPr>
            <p:cNvPr id="12" name="Multiplication Sign 11">
              <a:extLst>
                <a:ext uri="{FF2B5EF4-FFF2-40B4-BE49-F238E27FC236}">
                  <a16:creationId xmlns:a16="http://schemas.microsoft.com/office/drawing/2014/main" id="{36AFDBA6-47BF-4D53-88C0-F55C59E31B16}"/>
                </a:ext>
              </a:extLst>
            </p:cNvPr>
            <p:cNvSpPr/>
            <p:nvPr/>
          </p:nvSpPr>
          <p:spPr>
            <a:xfrm>
              <a:off x="4400550" y="620492"/>
              <a:ext cx="1551214" cy="1551214"/>
            </a:xfrm>
            <a:prstGeom prst="mathMultiply">
              <a:avLst>
                <a:gd name="adj1" fmla="val 3520"/>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4" name="Straight Arrow Connector 33">
            <a:extLst>
              <a:ext uri="{FF2B5EF4-FFF2-40B4-BE49-F238E27FC236}">
                <a16:creationId xmlns:a16="http://schemas.microsoft.com/office/drawing/2014/main" id="{AF26DBB4-A239-48BB-9277-C12779D50A5D}"/>
              </a:ext>
            </a:extLst>
          </p:cNvPr>
          <p:cNvCxnSpPr>
            <a:cxnSpLocks/>
          </p:cNvCxnSpPr>
          <p:nvPr/>
        </p:nvCxnSpPr>
        <p:spPr>
          <a:xfrm flipV="1">
            <a:off x="3674149" y="1471767"/>
            <a:ext cx="1734646" cy="2221036"/>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nvGrpSpPr>
          <p:cNvPr id="84" name="Group 83">
            <a:extLst>
              <a:ext uri="{FF2B5EF4-FFF2-40B4-BE49-F238E27FC236}">
                <a16:creationId xmlns:a16="http://schemas.microsoft.com/office/drawing/2014/main" id="{15452302-D283-4FBE-8CB9-1E65549C9416}"/>
              </a:ext>
            </a:extLst>
          </p:cNvPr>
          <p:cNvGrpSpPr/>
          <p:nvPr/>
        </p:nvGrpSpPr>
        <p:grpSpPr>
          <a:xfrm>
            <a:off x="750800" y="5323495"/>
            <a:ext cx="2573442" cy="1594758"/>
            <a:chOff x="757150" y="5279045"/>
            <a:chExt cx="2573442" cy="1594758"/>
          </a:xfrm>
        </p:grpSpPr>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084497DE-25F3-4C5E-9F28-9B35EDDF1FEF}"/>
                    </a:ext>
                  </a:extLst>
                </p:cNvPr>
                <p:cNvSpPr txBox="1">
                  <a:spLocks/>
                </p:cNvSpPr>
                <p:nvPr/>
              </p:nvSpPr>
              <p:spPr>
                <a:xfrm>
                  <a:off x="2205415" y="6010407"/>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oMath>
                    </m:oMathPara>
                  </a14:m>
                  <a:endParaRPr lang="en-US" sz="4400" dirty="0">
                    <a:solidFill>
                      <a:srgbClr val="002060"/>
                    </a:solidFill>
                  </a:endParaRPr>
                </a:p>
              </p:txBody>
            </p:sp>
          </mc:Choice>
          <mc:Fallback xmlns="">
            <p:sp>
              <p:nvSpPr>
                <p:cNvPr id="14" name="Subtitle 2">
                  <a:extLst>
                    <a:ext uri="{FF2B5EF4-FFF2-40B4-BE49-F238E27FC236}">
                      <a16:creationId xmlns:a16="http://schemas.microsoft.com/office/drawing/2014/main" id="{084497DE-25F3-4C5E-9F28-9B35EDDF1FEF}"/>
                    </a:ext>
                  </a:extLst>
                </p:cNvPr>
                <p:cNvSpPr txBox="1">
                  <a:spLocks noRot="1" noChangeAspect="1" noMove="1" noResize="1" noEditPoints="1" noAdjustHandles="1" noChangeArrowheads="1" noChangeShapeType="1" noTextEdit="1"/>
                </p:cNvSpPr>
                <p:nvPr/>
              </p:nvSpPr>
              <p:spPr>
                <a:xfrm>
                  <a:off x="2205415" y="6010407"/>
                  <a:ext cx="1125177" cy="863396"/>
                </a:xfrm>
                <a:prstGeom prst="rect">
                  <a:avLst/>
                </a:prstGeom>
                <a:blipFill>
                  <a:blip r:embed="rId2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0CD4AB5D-B7F7-4FE7-AE23-376B63CACA8B}"/>
                    </a:ext>
                  </a:extLst>
                </p:cNvPr>
                <p:cNvSpPr txBox="1">
                  <a:spLocks/>
                </p:cNvSpPr>
                <p:nvPr/>
              </p:nvSpPr>
              <p:spPr>
                <a:xfrm>
                  <a:off x="757150" y="5279045"/>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oMath>
                    </m:oMathPara>
                  </a14:m>
                  <a:endParaRPr lang="en-US" sz="4400" dirty="0">
                    <a:solidFill>
                      <a:srgbClr val="002060"/>
                    </a:solidFill>
                  </a:endParaRPr>
                </a:p>
              </p:txBody>
            </p:sp>
          </mc:Choice>
          <mc:Fallback xmlns="">
            <p:sp>
              <p:nvSpPr>
                <p:cNvPr id="16" name="Subtitle 2">
                  <a:extLst>
                    <a:ext uri="{FF2B5EF4-FFF2-40B4-BE49-F238E27FC236}">
                      <a16:creationId xmlns:a16="http://schemas.microsoft.com/office/drawing/2014/main" id="{0CD4AB5D-B7F7-4FE7-AE23-376B63CACA8B}"/>
                    </a:ext>
                  </a:extLst>
                </p:cNvPr>
                <p:cNvSpPr txBox="1">
                  <a:spLocks noRot="1" noChangeAspect="1" noMove="1" noResize="1" noEditPoints="1" noAdjustHandles="1" noChangeArrowheads="1" noChangeShapeType="1" noTextEdit="1"/>
                </p:cNvSpPr>
                <p:nvPr/>
              </p:nvSpPr>
              <p:spPr>
                <a:xfrm>
                  <a:off x="757150" y="5279045"/>
                  <a:ext cx="1125177" cy="863396"/>
                </a:xfrm>
                <a:prstGeom prst="rect">
                  <a:avLst/>
                </a:prstGeom>
                <a:blipFill>
                  <a:blip r:embed="rId28"/>
                  <a:stretch>
                    <a:fillRect/>
                  </a:stretch>
                </a:blipFill>
              </p:spPr>
              <p:txBody>
                <a:bodyPr/>
                <a:lstStyle/>
                <a:p>
                  <a:r>
                    <a:rPr lang="en-CA">
                      <a:noFill/>
                    </a:rPr>
                    <a:t> </a:t>
                  </a:r>
                </a:p>
              </p:txBody>
            </p:sp>
          </mc:Fallback>
        </mc:AlternateContent>
        <p:cxnSp>
          <p:nvCxnSpPr>
            <p:cNvPr id="36" name="Straight Arrow Connector 35">
              <a:extLst>
                <a:ext uri="{FF2B5EF4-FFF2-40B4-BE49-F238E27FC236}">
                  <a16:creationId xmlns:a16="http://schemas.microsoft.com/office/drawing/2014/main" id="{DADC4233-A7B2-47AB-8B81-D33680187460}"/>
                </a:ext>
              </a:extLst>
            </p:cNvPr>
            <p:cNvCxnSpPr>
              <a:cxnSpLocks/>
            </p:cNvCxnSpPr>
            <p:nvPr/>
          </p:nvCxnSpPr>
          <p:spPr>
            <a:xfrm flipV="1">
              <a:off x="1933339" y="5702300"/>
              <a:ext cx="0" cy="237495"/>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9B6BA19E-C1A9-4F1A-BD42-DBFC16B32ACD}"/>
                </a:ext>
              </a:extLst>
            </p:cNvPr>
            <p:cNvCxnSpPr>
              <a:cxnSpLocks/>
            </p:cNvCxnSpPr>
            <p:nvPr/>
          </p:nvCxnSpPr>
          <p:spPr>
            <a:xfrm>
              <a:off x="1936455" y="5945404"/>
              <a:ext cx="254295" cy="0"/>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83" name="Group 82">
            <a:extLst>
              <a:ext uri="{FF2B5EF4-FFF2-40B4-BE49-F238E27FC236}">
                <a16:creationId xmlns:a16="http://schemas.microsoft.com/office/drawing/2014/main" id="{4FA85F38-F2AE-4D48-9C11-B83994F1883E}"/>
              </a:ext>
            </a:extLst>
          </p:cNvPr>
          <p:cNvGrpSpPr/>
          <p:nvPr/>
        </p:nvGrpSpPr>
        <p:grpSpPr>
          <a:xfrm>
            <a:off x="1959649" y="3519393"/>
            <a:ext cx="2459958" cy="2402260"/>
            <a:chOff x="1959649" y="3519393"/>
            <a:chExt cx="2459958" cy="2402260"/>
          </a:xfrm>
        </p:grpSpPr>
        <p:cxnSp>
          <p:nvCxnSpPr>
            <p:cNvPr id="22" name="Straight Arrow Connector 21">
              <a:extLst>
                <a:ext uri="{FF2B5EF4-FFF2-40B4-BE49-F238E27FC236}">
                  <a16:creationId xmlns:a16="http://schemas.microsoft.com/office/drawing/2014/main" id="{AFAD798B-389F-43F5-9B81-95295F9ED16E}"/>
                </a:ext>
              </a:extLst>
            </p:cNvPr>
            <p:cNvCxnSpPr>
              <a:cxnSpLocks/>
            </p:cNvCxnSpPr>
            <p:nvPr/>
          </p:nvCxnSpPr>
          <p:spPr>
            <a:xfrm flipV="1">
              <a:off x="1959649" y="3700617"/>
              <a:ext cx="1734646" cy="2221036"/>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4EFB3075-1A5E-41C4-90A6-C866215913F1}"/>
                </a:ext>
              </a:extLst>
            </p:cNvPr>
            <p:cNvCxnSpPr>
              <a:cxnSpLocks/>
            </p:cNvCxnSpPr>
            <p:nvPr/>
          </p:nvCxnSpPr>
          <p:spPr>
            <a:xfrm flipV="1">
              <a:off x="1960745" y="4157817"/>
              <a:ext cx="2190750" cy="175260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C14363C8-38A2-48EA-89CA-A9030BCC54C7}"/>
                    </a:ext>
                  </a:extLst>
                </p:cNvPr>
                <p:cNvSpPr txBox="1">
                  <a:spLocks/>
                </p:cNvSpPr>
                <p:nvPr/>
              </p:nvSpPr>
              <p:spPr>
                <a:xfrm>
                  <a:off x="3294430" y="48093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37" name="Subtitle 2">
                  <a:extLst>
                    <a:ext uri="{FF2B5EF4-FFF2-40B4-BE49-F238E27FC236}">
                      <a16:creationId xmlns:a16="http://schemas.microsoft.com/office/drawing/2014/main" id="{C14363C8-38A2-48EA-89CA-A9030BCC54C7}"/>
                    </a:ext>
                  </a:extLst>
                </p:cNvPr>
                <p:cNvSpPr txBox="1">
                  <a:spLocks noRot="1" noChangeAspect="1" noMove="1" noResize="1" noEditPoints="1" noAdjustHandles="1" noChangeArrowheads="1" noChangeShapeType="1" noTextEdit="1"/>
                </p:cNvSpPr>
                <p:nvPr/>
              </p:nvSpPr>
              <p:spPr>
                <a:xfrm>
                  <a:off x="3294430" y="4809350"/>
                  <a:ext cx="1125177" cy="863396"/>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Subtitle 2">
                  <a:extLst>
                    <a:ext uri="{FF2B5EF4-FFF2-40B4-BE49-F238E27FC236}">
                      <a16:creationId xmlns:a16="http://schemas.microsoft.com/office/drawing/2014/main" id="{EA67633A-8BAB-491F-9B12-A71691F413EE}"/>
                    </a:ext>
                  </a:extLst>
                </p:cNvPr>
                <p:cNvSpPr txBox="1">
                  <a:spLocks/>
                </p:cNvSpPr>
                <p:nvPr/>
              </p:nvSpPr>
              <p:spPr>
                <a:xfrm>
                  <a:off x="2388195" y="3519393"/>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79" name="Subtitle 2">
                  <a:extLst>
                    <a:ext uri="{FF2B5EF4-FFF2-40B4-BE49-F238E27FC236}">
                      <a16:creationId xmlns:a16="http://schemas.microsoft.com/office/drawing/2014/main" id="{EA67633A-8BAB-491F-9B12-A71691F413EE}"/>
                    </a:ext>
                  </a:extLst>
                </p:cNvPr>
                <p:cNvSpPr txBox="1">
                  <a:spLocks noRot="1" noChangeAspect="1" noMove="1" noResize="1" noEditPoints="1" noAdjustHandles="1" noChangeArrowheads="1" noChangeShapeType="1" noTextEdit="1"/>
                </p:cNvSpPr>
                <p:nvPr/>
              </p:nvSpPr>
              <p:spPr>
                <a:xfrm>
                  <a:off x="2388195" y="3519393"/>
                  <a:ext cx="1125177" cy="863396"/>
                </a:xfrm>
                <a:prstGeom prst="rect">
                  <a:avLst/>
                </a:prstGeom>
                <a:blipFill>
                  <a:blip r:embed="rId17"/>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0" name="Subtitle 2">
                <a:extLst>
                  <a:ext uri="{FF2B5EF4-FFF2-40B4-BE49-F238E27FC236}">
                    <a16:creationId xmlns:a16="http://schemas.microsoft.com/office/drawing/2014/main" id="{00D5D7B8-34B5-4EAF-9510-F5F67A631F73}"/>
                  </a:ext>
                </a:extLst>
              </p:cNvPr>
              <p:cNvSpPr txBox="1">
                <a:spLocks/>
              </p:cNvSpPr>
              <p:nvPr/>
            </p:nvSpPr>
            <p:spPr>
              <a:xfrm>
                <a:off x="3093045" y="2357343"/>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sz="4800" b="0" i="1" smtClean="0">
                          <a:solidFill>
                            <a:srgbClr val="C00000"/>
                          </a:solidFill>
                          <a:latin typeface="Cambria Math" panose="02040503050406030204" pitchFamily="18" charset="0"/>
                        </a:rPr>
                        <m:t>2</m:t>
                      </m:r>
                      <m:r>
                        <a:rPr lang="en-US" sz="4800" b="0" i="1" smtClean="0">
                          <a:solidFill>
                            <a:srgbClr val="C00000"/>
                          </a:solidFill>
                          <a:latin typeface="Cambria Math" panose="02040503050406030204" pitchFamily="18" charset="0"/>
                        </a:rPr>
                        <m:t>𝜇</m:t>
                      </m:r>
                      <m:r>
                        <a:rPr lang="en-US" sz="4800" b="0" i="1" smtClean="0">
                          <a:solidFill>
                            <a:srgbClr val="C00000"/>
                          </a:solidFill>
                          <a:latin typeface="Cambria Math" panose="02040503050406030204" pitchFamily="18" charset="0"/>
                        </a:rPr>
                        <m:t>𝑠</m:t>
                      </m:r>
                    </m:oMath>
                  </m:oMathPara>
                </a14:m>
                <a:endParaRPr lang="en-US" sz="4800" dirty="0">
                  <a:solidFill>
                    <a:srgbClr val="C00000"/>
                  </a:solidFill>
                </a:endParaRPr>
              </a:p>
            </p:txBody>
          </p:sp>
        </mc:Choice>
        <mc:Fallback xmlns="">
          <p:sp>
            <p:nvSpPr>
              <p:cNvPr id="80" name="Subtitle 2">
                <a:extLst>
                  <a:ext uri="{FF2B5EF4-FFF2-40B4-BE49-F238E27FC236}">
                    <a16:creationId xmlns:a16="http://schemas.microsoft.com/office/drawing/2014/main" id="{00D5D7B8-34B5-4EAF-9510-F5F67A631F73}"/>
                  </a:ext>
                </a:extLst>
              </p:cNvPr>
              <p:cNvSpPr txBox="1">
                <a:spLocks noRot="1" noChangeAspect="1" noMove="1" noResize="1" noEditPoints="1" noAdjustHandles="1" noChangeArrowheads="1" noChangeShapeType="1" noTextEdit="1"/>
              </p:cNvSpPr>
              <p:nvPr/>
            </p:nvSpPr>
            <p:spPr>
              <a:xfrm>
                <a:off x="3093045" y="2357343"/>
                <a:ext cx="1125177" cy="863396"/>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Subtitle 2">
                <a:extLst>
                  <a:ext uri="{FF2B5EF4-FFF2-40B4-BE49-F238E27FC236}">
                    <a16:creationId xmlns:a16="http://schemas.microsoft.com/office/drawing/2014/main" id="{A11A71AE-378A-445D-945A-E91A03E777B6}"/>
                  </a:ext>
                </a:extLst>
              </p:cNvPr>
              <p:cNvSpPr txBox="1">
                <a:spLocks/>
              </p:cNvSpPr>
              <p:nvPr/>
            </p:nvSpPr>
            <p:spPr>
              <a:xfrm>
                <a:off x="426045" y="3024093"/>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sz="4800" b="0" i="1" smtClean="0">
                          <a:solidFill>
                            <a:srgbClr val="002060"/>
                          </a:solidFill>
                          <a:latin typeface="Cambria Math" panose="02040503050406030204" pitchFamily="18" charset="0"/>
                        </a:rPr>
                        <m:t>20</m:t>
                      </m:r>
                      <m:r>
                        <a:rPr lang="en-US" sz="4800" b="0" i="1" smtClean="0">
                          <a:solidFill>
                            <a:srgbClr val="002060"/>
                          </a:solidFill>
                          <a:latin typeface="Cambria Math" panose="02040503050406030204" pitchFamily="18" charset="0"/>
                        </a:rPr>
                        <m:t>𝜇</m:t>
                      </m:r>
                      <m:r>
                        <a:rPr lang="en-US" sz="4800" b="0" i="1" smtClean="0">
                          <a:solidFill>
                            <a:srgbClr val="002060"/>
                          </a:solidFill>
                          <a:latin typeface="Cambria Math" panose="02040503050406030204" pitchFamily="18" charset="0"/>
                        </a:rPr>
                        <m:t>𝑠</m:t>
                      </m:r>
                    </m:oMath>
                  </m:oMathPara>
                </a14:m>
                <a:endParaRPr lang="en-US" sz="4800" dirty="0">
                  <a:solidFill>
                    <a:srgbClr val="002060"/>
                  </a:solidFill>
                </a:endParaRPr>
              </a:p>
            </p:txBody>
          </p:sp>
        </mc:Choice>
        <mc:Fallback xmlns="">
          <p:sp>
            <p:nvSpPr>
              <p:cNvPr id="81" name="Subtitle 2">
                <a:extLst>
                  <a:ext uri="{FF2B5EF4-FFF2-40B4-BE49-F238E27FC236}">
                    <a16:creationId xmlns:a16="http://schemas.microsoft.com/office/drawing/2014/main" id="{A11A71AE-378A-445D-945A-E91A03E777B6}"/>
                  </a:ext>
                </a:extLst>
              </p:cNvPr>
              <p:cNvSpPr txBox="1">
                <a:spLocks noRot="1" noChangeAspect="1" noMove="1" noResize="1" noEditPoints="1" noAdjustHandles="1" noChangeArrowheads="1" noChangeShapeType="1" noTextEdit="1"/>
              </p:cNvSpPr>
              <p:nvPr/>
            </p:nvSpPr>
            <p:spPr>
              <a:xfrm>
                <a:off x="426045" y="3024093"/>
                <a:ext cx="1125177" cy="863396"/>
              </a:xfrm>
              <a:prstGeom prst="rect">
                <a:avLst/>
              </a:prstGeom>
              <a:blipFill>
                <a:blip r:embed="rId22"/>
                <a:stretch>
                  <a:fillRect l="-10870"/>
                </a:stretch>
              </a:blipFill>
            </p:spPr>
            <p:txBody>
              <a:bodyPr/>
              <a:lstStyle/>
              <a:p>
                <a:r>
                  <a:rPr lang="en-CA">
                    <a:noFill/>
                  </a:rPr>
                  <a:t> </a:t>
                </a:r>
              </a:p>
            </p:txBody>
          </p:sp>
        </mc:Fallback>
      </mc:AlternateContent>
      <p:sp>
        <p:nvSpPr>
          <p:cNvPr id="82" name="Subtitle 2">
            <a:extLst>
              <a:ext uri="{FF2B5EF4-FFF2-40B4-BE49-F238E27FC236}">
                <a16:creationId xmlns:a16="http://schemas.microsoft.com/office/drawing/2014/main" id="{156F9413-DF2C-4741-8390-B3EBA35810C3}"/>
              </a:ext>
            </a:extLst>
          </p:cNvPr>
          <p:cNvSpPr txBox="1">
            <a:spLocks/>
          </p:cNvSpPr>
          <p:nvPr/>
        </p:nvSpPr>
        <p:spPr>
          <a:xfrm>
            <a:off x="7866609" y="179497"/>
            <a:ext cx="4325392" cy="167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solidFill>
                  <a:schemeClr val="tx1"/>
                </a:solidFill>
              </a:rPr>
              <a:t>Muon decay in spacetime.</a:t>
            </a:r>
          </a:p>
        </p:txBody>
      </p:sp>
      <p:sp>
        <p:nvSpPr>
          <p:cNvPr id="86" name="Subtitle 2">
            <a:extLst>
              <a:ext uri="{FF2B5EF4-FFF2-40B4-BE49-F238E27FC236}">
                <a16:creationId xmlns:a16="http://schemas.microsoft.com/office/drawing/2014/main" id="{FD622B50-CE49-4248-9D55-FC1985D4051B}"/>
              </a:ext>
            </a:extLst>
          </p:cNvPr>
          <p:cNvSpPr txBox="1">
            <a:spLocks/>
          </p:cNvSpPr>
          <p:nvPr/>
        </p:nvSpPr>
        <p:spPr>
          <a:xfrm>
            <a:off x="7866608" y="3970447"/>
            <a:ext cx="4325392" cy="28875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solidFill>
                  <a:schemeClr val="tx1"/>
                </a:solidFill>
              </a:rPr>
              <a:t>Time dilation</a:t>
            </a:r>
          </a:p>
          <a:p>
            <a:pPr marL="0" indent="0">
              <a:buNone/>
            </a:pPr>
            <a:r>
              <a:rPr lang="en-US" sz="6000" dirty="0"/>
              <a:t>=  change of coordinates</a:t>
            </a:r>
            <a:endParaRPr lang="en-US" sz="6000" dirty="0">
              <a:solidFill>
                <a:schemeClr val="tx1"/>
              </a:solidFill>
            </a:endParaRPr>
          </a:p>
        </p:txBody>
      </p:sp>
      <p:grpSp>
        <p:nvGrpSpPr>
          <p:cNvPr id="153" name="Group 152">
            <a:extLst>
              <a:ext uri="{FF2B5EF4-FFF2-40B4-BE49-F238E27FC236}">
                <a16:creationId xmlns:a16="http://schemas.microsoft.com/office/drawing/2014/main" id="{49A5B699-08D9-4CF2-A7AF-90C517DAC2F5}"/>
              </a:ext>
            </a:extLst>
          </p:cNvPr>
          <p:cNvGrpSpPr/>
          <p:nvPr/>
        </p:nvGrpSpPr>
        <p:grpSpPr>
          <a:xfrm>
            <a:off x="1904084" y="1359807"/>
            <a:ext cx="2783" cy="4399643"/>
            <a:chOff x="1933331" y="1046762"/>
            <a:chExt cx="7" cy="4641679"/>
          </a:xfrm>
        </p:grpSpPr>
        <p:cxnSp>
          <p:nvCxnSpPr>
            <p:cNvPr id="49" name="Straight Arrow Connector 48">
              <a:extLst>
                <a:ext uri="{FF2B5EF4-FFF2-40B4-BE49-F238E27FC236}">
                  <a16:creationId xmlns:a16="http://schemas.microsoft.com/office/drawing/2014/main" id="{6885AE6A-6E13-4AD1-9E59-4BC74619F4F6}"/>
                </a:ext>
              </a:extLst>
            </p:cNvPr>
            <p:cNvCxnSpPr>
              <a:cxnSpLocks/>
            </p:cNvCxnSpPr>
            <p:nvPr/>
          </p:nvCxnSpPr>
          <p:spPr>
            <a:xfrm flipV="1">
              <a:off x="1933338" y="3486683"/>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DAFB2BFF-24D2-499B-BD58-47803811FBBE}"/>
                </a:ext>
              </a:extLst>
            </p:cNvPr>
            <p:cNvCxnSpPr>
              <a:cxnSpLocks/>
            </p:cNvCxnSpPr>
            <p:nvPr/>
          </p:nvCxnSpPr>
          <p:spPr>
            <a:xfrm flipV="1">
              <a:off x="1933338" y="5440432"/>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780DC510-D577-400F-9900-4696675BD2A6}"/>
                </a:ext>
              </a:extLst>
            </p:cNvPr>
            <p:cNvCxnSpPr>
              <a:cxnSpLocks/>
            </p:cNvCxnSpPr>
            <p:nvPr/>
          </p:nvCxnSpPr>
          <p:spPr>
            <a:xfrm flipV="1">
              <a:off x="1933338" y="5194401"/>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5DCF1174-8F75-4D85-9A85-C49911D64311}"/>
                </a:ext>
              </a:extLst>
            </p:cNvPr>
            <p:cNvCxnSpPr>
              <a:cxnSpLocks/>
            </p:cNvCxnSpPr>
            <p:nvPr/>
          </p:nvCxnSpPr>
          <p:spPr>
            <a:xfrm flipV="1">
              <a:off x="1933338" y="494836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1F36C44A-9F99-4700-8F93-930F5EFF3E27}"/>
                </a:ext>
              </a:extLst>
            </p:cNvPr>
            <p:cNvCxnSpPr>
              <a:cxnSpLocks/>
            </p:cNvCxnSpPr>
            <p:nvPr/>
          </p:nvCxnSpPr>
          <p:spPr>
            <a:xfrm flipV="1">
              <a:off x="1933338" y="4702335"/>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12D15353-FF12-43C9-B13E-63925D184BD0}"/>
                </a:ext>
              </a:extLst>
            </p:cNvPr>
            <p:cNvCxnSpPr>
              <a:cxnSpLocks/>
            </p:cNvCxnSpPr>
            <p:nvPr/>
          </p:nvCxnSpPr>
          <p:spPr>
            <a:xfrm flipV="1">
              <a:off x="1933338" y="4464504"/>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536BAB5A-1797-49E3-B2F6-474361BF5E36}"/>
                </a:ext>
              </a:extLst>
            </p:cNvPr>
            <p:cNvCxnSpPr>
              <a:cxnSpLocks/>
            </p:cNvCxnSpPr>
            <p:nvPr/>
          </p:nvCxnSpPr>
          <p:spPr>
            <a:xfrm flipV="1">
              <a:off x="1933338" y="4224780"/>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29575CE8-4ED0-4AA3-A0D9-34C365A63F3E}"/>
                </a:ext>
              </a:extLst>
            </p:cNvPr>
            <p:cNvCxnSpPr>
              <a:cxnSpLocks/>
            </p:cNvCxnSpPr>
            <p:nvPr/>
          </p:nvCxnSpPr>
          <p:spPr>
            <a:xfrm flipV="1">
              <a:off x="1933338" y="397874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C7492E3D-0121-456D-8B27-91E09D714DBD}"/>
                </a:ext>
              </a:extLst>
            </p:cNvPr>
            <p:cNvCxnSpPr>
              <a:cxnSpLocks/>
            </p:cNvCxnSpPr>
            <p:nvPr/>
          </p:nvCxnSpPr>
          <p:spPr>
            <a:xfrm flipV="1">
              <a:off x="1933338" y="3732715"/>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92">
              <a:extLst>
                <a:ext uri="{FF2B5EF4-FFF2-40B4-BE49-F238E27FC236}">
                  <a16:creationId xmlns:a16="http://schemas.microsoft.com/office/drawing/2014/main" id="{282779A4-BBDA-4790-9C9C-8A4B76635453}"/>
                </a:ext>
              </a:extLst>
            </p:cNvPr>
            <p:cNvCxnSpPr>
              <a:cxnSpLocks/>
            </p:cNvCxnSpPr>
            <p:nvPr/>
          </p:nvCxnSpPr>
          <p:spPr>
            <a:xfrm flipV="1">
              <a:off x="1933331" y="3249147"/>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685605AD-E427-4340-8F84-1A2DC9467116}"/>
                </a:ext>
              </a:extLst>
            </p:cNvPr>
            <p:cNvCxnSpPr>
              <a:cxnSpLocks/>
            </p:cNvCxnSpPr>
            <p:nvPr/>
          </p:nvCxnSpPr>
          <p:spPr>
            <a:xfrm flipV="1">
              <a:off x="1933331" y="3003114"/>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94">
              <a:extLst>
                <a:ext uri="{FF2B5EF4-FFF2-40B4-BE49-F238E27FC236}">
                  <a16:creationId xmlns:a16="http://schemas.microsoft.com/office/drawing/2014/main" id="{0B67E7FF-AFFD-44E1-B882-4767407C0876}"/>
                </a:ext>
              </a:extLst>
            </p:cNvPr>
            <p:cNvCxnSpPr>
              <a:cxnSpLocks/>
            </p:cNvCxnSpPr>
            <p:nvPr/>
          </p:nvCxnSpPr>
          <p:spPr>
            <a:xfrm flipV="1">
              <a:off x="1933331" y="2757081"/>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95">
              <a:extLst>
                <a:ext uri="{FF2B5EF4-FFF2-40B4-BE49-F238E27FC236}">
                  <a16:creationId xmlns:a16="http://schemas.microsoft.com/office/drawing/2014/main" id="{8CBB0D77-8484-46EA-91E3-9EA571606F0D}"/>
                </a:ext>
              </a:extLst>
            </p:cNvPr>
            <p:cNvCxnSpPr>
              <a:cxnSpLocks/>
            </p:cNvCxnSpPr>
            <p:nvPr/>
          </p:nvCxnSpPr>
          <p:spPr>
            <a:xfrm flipV="1">
              <a:off x="1933331" y="251104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96">
              <a:extLst>
                <a:ext uri="{FF2B5EF4-FFF2-40B4-BE49-F238E27FC236}">
                  <a16:creationId xmlns:a16="http://schemas.microsoft.com/office/drawing/2014/main" id="{7CF1AFC5-98D9-4453-93A7-BE85A7EF635A}"/>
                </a:ext>
              </a:extLst>
            </p:cNvPr>
            <p:cNvCxnSpPr>
              <a:cxnSpLocks/>
            </p:cNvCxnSpPr>
            <p:nvPr/>
          </p:nvCxnSpPr>
          <p:spPr>
            <a:xfrm flipV="1">
              <a:off x="1933331" y="227321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97">
              <a:extLst>
                <a:ext uri="{FF2B5EF4-FFF2-40B4-BE49-F238E27FC236}">
                  <a16:creationId xmlns:a16="http://schemas.microsoft.com/office/drawing/2014/main" id="{151C7A7C-276E-407D-919F-F377F599E7C0}"/>
                </a:ext>
              </a:extLst>
            </p:cNvPr>
            <p:cNvCxnSpPr>
              <a:cxnSpLocks/>
            </p:cNvCxnSpPr>
            <p:nvPr/>
          </p:nvCxnSpPr>
          <p:spPr>
            <a:xfrm flipV="1">
              <a:off x="1933331" y="2033493"/>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98">
              <a:extLst>
                <a:ext uri="{FF2B5EF4-FFF2-40B4-BE49-F238E27FC236}">
                  <a16:creationId xmlns:a16="http://schemas.microsoft.com/office/drawing/2014/main" id="{DB9741BC-DF1A-481E-8084-B9B964D42B3F}"/>
                </a:ext>
              </a:extLst>
            </p:cNvPr>
            <p:cNvCxnSpPr>
              <a:cxnSpLocks/>
            </p:cNvCxnSpPr>
            <p:nvPr/>
          </p:nvCxnSpPr>
          <p:spPr>
            <a:xfrm flipV="1">
              <a:off x="1933331" y="1787461"/>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99">
              <a:extLst>
                <a:ext uri="{FF2B5EF4-FFF2-40B4-BE49-F238E27FC236}">
                  <a16:creationId xmlns:a16="http://schemas.microsoft.com/office/drawing/2014/main" id="{D1D35449-510F-4513-AA1D-EBB9B03E50D0}"/>
                </a:ext>
              </a:extLst>
            </p:cNvPr>
            <p:cNvCxnSpPr>
              <a:cxnSpLocks/>
            </p:cNvCxnSpPr>
            <p:nvPr/>
          </p:nvCxnSpPr>
          <p:spPr>
            <a:xfrm flipV="1">
              <a:off x="1933331" y="154142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1" name="Straight Arrow Connector 100">
              <a:extLst>
                <a:ext uri="{FF2B5EF4-FFF2-40B4-BE49-F238E27FC236}">
                  <a16:creationId xmlns:a16="http://schemas.microsoft.com/office/drawing/2014/main" id="{2ADA2F3C-1481-4B34-8F0D-5ECBD70A1042}"/>
                </a:ext>
              </a:extLst>
            </p:cNvPr>
            <p:cNvCxnSpPr>
              <a:cxnSpLocks/>
            </p:cNvCxnSpPr>
            <p:nvPr/>
          </p:nvCxnSpPr>
          <p:spPr>
            <a:xfrm flipV="1">
              <a:off x="1933331" y="129539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756B4AD5-7B28-453C-91B1-BE4F8BC537E6}"/>
                </a:ext>
              </a:extLst>
            </p:cNvPr>
            <p:cNvCxnSpPr>
              <a:cxnSpLocks/>
            </p:cNvCxnSpPr>
            <p:nvPr/>
          </p:nvCxnSpPr>
          <p:spPr>
            <a:xfrm flipV="1">
              <a:off x="1933335" y="1046762"/>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55" name="Group 154">
            <a:extLst>
              <a:ext uri="{FF2B5EF4-FFF2-40B4-BE49-F238E27FC236}">
                <a16:creationId xmlns:a16="http://schemas.microsoft.com/office/drawing/2014/main" id="{2D5054FD-7DC9-4E6E-B259-ED3521EE493C}"/>
              </a:ext>
            </a:extLst>
          </p:cNvPr>
          <p:cNvGrpSpPr/>
          <p:nvPr/>
        </p:nvGrpSpPr>
        <p:grpSpPr>
          <a:xfrm rot="5400000">
            <a:off x="3636720" y="-325204"/>
            <a:ext cx="2783" cy="3464364"/>
            <a:chOff x="1933331" y="2033493"/>
            <a:chExt cx="7" cy="3654948"/>
          </a:xfrm>
        </p:grpSpPr>
        <p:cxnSp>
          <p:nvCxnSpPr>
            <p:cNvPr id="156" name="Straight Arrow Connector 155">
              <a:extLst>
                <a:ext uri="{FF2B5EF4-FFF2-40B4-BE49-F238E27FC236}">
                  <a16:creationId xmlns:a16="http://schemas.microsoft.com/office/drawing/2014/main" id="{FF3D6D23-36BC-4FDA-B168-D059B8C5D82C}"/>
                </a:ext>
              </a:extLst>
            </p:cNvPr>
            <p:cNvCxnSpPr>
              <a:cxnSpLocks/>
            </p:cNvCxnSpPr>
            <p:nvPr/>
          </p:nvCxnSpPr>
          <p:spPr>
            <a:xfrm flipV="1">
              <a:off x="1933338" y="3486683"/>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57" name="Straight Arrow Connector 156">
              <a:extLst>
                <a:ext uri="{FF2B5EF4-FFF2-40B4-BE49-F238E27FC236}">
                  <a16:creationId xmlns:a16="http://schemas.microsoft.com/office/drawing/2014/main" id="{571F3C29-FA21-4B1A-8E0E-A680E46A9B0B}"/>
                </a:ext>
              </a:extLst>
            </p:cNvPr>
            <p:cNvCxnSpPr>
              <a:cxnSpLocks/>
            </p:cNvCxnSpPr>
            <p:nvPr/>
          </p:nvCxnSpPr>
          <p:spPr>
            <a:xfrm flipV="1">
              <a:off x="1933338" y="5440432"/>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58" name="Straight Arrow Connector 157">
              <a:extLst>
                <a:ext uri="{FF2B5EF4-FFF2-40B4-BE49-F238E27FC236}">
                  <a16:creationId xmlns:a16="http://schemas.microsoft.com/office/drawing/2014/main" id="{06EFA637-CB14-4F7B-95B9-B1F3AE686A95}"/>
                </a:ext>
              </a:extLst>
            </p:cNvPr>
            <p:cNvCxnSpPr>
              <a:cxnSpLocks/>
            </p:cNvCxnSpPr>
            <p:nvPr/>
          </p:nvCxnSpPr>
          <p:spPr>
            <a:xfrm flipV="1">
              <a:off x="1933338" y="5194401"/>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59" name="Straight Arrow Connector 158">
              <a:extLst>
                <a:ext uri="{FF2B5EF4-FFF2-40B4-BE49-F238E27FC236}">
                  <a16:creationId xmlns:a16="http://schemas.microsoft.com/office/drawing/2014/main" id="{EEA0747F-4E66-4CD4-822A-622A1BC73130}"/>
                </a:ext>
              </a:extLst>
            </p:cNvPr>
            <p:cNvCxnSpPr>
              <a:cxnSpLocks/>
            </p:cNvCxnSpPr>
            <p:nvPr/>
          </p:nvCxnSpPr>
          <p:spPr>
            <a:xfrm flipV="1">
              <a:off x="1933338" y="494836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0" name="Straight Arrow Connector 159">
              <a:extLst>
                <a:ext uri="{FF2B5EF4-FFF2-40B4-BE49-F238E27FC236}">
                  <a16:creationId xmlns:a16="http://schemas.microsoft.com/office/drawing/2014/main" id="{53C1CB1C-5B73-49CE-A8E8-707A0B2C7CBD}"/>
                </a:ext>
              </a:extLst>
            </p:cNvPr>
            <p:cNvCxnSpPr>
              <a:cxnSpLocks/>
            </p:cNvCxnSpPr>
            <p:nvPr/>
          </p:nvCxnSpPr>
          <p:spPr>
            <a:xfrm flipV="1">
              <a:off x="1933338" y="4702335"/>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1" name="Straight Arrow Connector 160">
              <a:extLst>
                <a:ext uri="{FF2B5EF4-FFF2-40B4-BE49-F238E27FC236}">
                  <a16:creationId xmlns:a16="http://schemas.microsoft.com/office/drawing/2014/main" id="{186340A6-0F20-47CB-A394-7E9C571AF384}"/>
                </a:ext>
              </a:extLst>
            </p:cNvPr>
            <p:cNvCxnSpPr>
              <a:cxnSpLocks/>
            </p:cNvCxnSpPr>
            <p:nvPr/>
          </p:nvCxnSpPr>
          <p:spPr>
            <a:xfrm flipV="1">
              <a:off x="1933338" y="4464504"/>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2" name="Straight Arrow Connector 161">
              <a:extLst>
                <a:ext uri="{FF2B5EF4-FFF2-40B4-BE49-F238E27FC236}">
                  <a16:creationId xmlns:a16="http://schemas.microsoft.com/office/drawing/2014/main" id="{4EF64ECE-E67C-485E-BD06-B06A8BD9E7AF}"/>
                </a:ext>
              </a:extLst>
            </p:cNvPr>
            <p:cNvCxnSpPr>
              <a:cxnSpLocks/>
            </p:cNvCxnSpPr>
            <p:nvPr/>
          </p:nvCxnSpPr>
          <p:spPr>
            <a:xfrm flipV="1">
              <a:off x="1933338" y="4224780"/>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3" name="Straight Arrow Connector 162">
              <a:extLst>
                <a:ext uri="{FF2B5EF4-FFF2-40B4-BE49-F238E27FC236}">
                  <a16:creationId xmlns:a16="http://schemas.microsoft.com/office/drawing/2014/main" id="{4287355A-F49D-48E6-8C2A-DB2F85D03AF8}"/>
                </a:ext>
              </a:extLst>
            </p:cNvPr>
            <p:cNvCxnSpPr>
              <a:cxnSpLocks/>
            </p:cNvCxnSpPr>
            <p:nvPr/>
          </p:nvCxnSpPr>
          <p:spPr>
            <a:xfrm flipV="1">
              <a:off x="1933338" y="397874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4" name="Straight Arrow Connector 163">
              <a:extLst>
                <a:ext uri="{FF2B5EF4-FFF2-40B4-BE49-F238E27FC236}">
                  <a16:creationId xmlns:a16="http://schemas.microsoft.com/office/drawing/2014/main" id="{89B27A15-4991-46C0-BBC6-E7802B231414}"/>
                </a:ext>
              </a:extLst>
            </p:cNvPr>
            <p:cNvCxnSpPr>
              <a:cxnSpLocks/>
            </p:cNvCxnSpPr>
            <p:nvPr/>
          </p:nvCxnSpPr>
          <p:spPr>
            <a:xfrm flipV="1">
              <a:off x="1933338" y="3732715"/>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5" name="Straight Arrow Connector 164">
              <a:extLst>
                <a:ext uri="{FF2B5EF4-FFF2-40B4-BE49-F238E27FC236}">
                  <a16:creationId xmlns:a16="http://schemas.microsoft.com/office/drawing/2014/main" id="{3CA5286D-951C-46DC-9A6B-5F81B9B99514}"/>
                </a:ext>
              </a:extLst>
            </p:cNvPr>
            <p:cNvCxnSpPr>
              <a:cxnSpLocks/>
            </p:cNvCxnSpPr>
            <p:nvPr/>
          </p:nvCxnSpPr>
          <p:spPr>
            <a:xfrm flipV="1">
              <a:off x="1933331" y="3249147"/>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6" name="Straight Arrow Connector 165">
              <a:extLst>
                <a:ext uri="{FF2B5EF4-FFF2-40B4-BE49-F238E27FC236}">
                  <a16:creationId xmlns:a16="http://schemas.microsoft.com/office/drawing/2014/main" id="{98C8091D-CAEC-474F-8D12-5D0CD5EA2775}"/>
                </a:ext>
              </a:extLst>
            </p:cNvPr>
            <p:cNvCxnSpPr>
              <a:cxnSpLocks/>
            </p:cNvCxnSpPr>
            <p:nvPr/>
          </p:nvCxnSpPr>
          <p:spPr>
            <a:xfrm flipV="1">
              <a:off x="1933331" y="3003114"/>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7" name="Straight Arrow Connector 166">
              <a:extLst>
                <a:ext uri="{FF2B5EF4-FFF2-40B4-BE49-F238E27FC236}">
                  <a16:creationId xmlns:a16="http://schemas.microsoft.com/office/drawing/2014/main" id="{4864B9A5-1012-449A-B771-FBE29767C8B5}"/>
                </a:ext>
              </a:extLst>
            </p:cNvPr>
            <p:cNvCxnSpPr>
              <a:cxnSpLocks/>
            </p:cNvCxnSpPr>
            <p:nvPr/>
          </p:nvCxnSpPr>
          <p:spPr>
            <a:xfrm flipV="1">
              <a:off x="1933331" y="2757081"/>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8" name="Straight Arrow Connector 167">
              <a:extLst>
                <a:ext uri="{FF2B5EF4-FFF2-40B4-BE49-F238E27FC236}">
                  <a16:creationId xmlns:a16="http://schemas.microsoft.com/office/drawing/2014/main" id="{AF664B3C-2F52-467B-923D-390CF0DA9C32}"/>
                </a:ext>
              </a:extLst>
            </p:cNvPr>
            <p:cNvCxnSpPr>
              <a:cxnSpLocks/>
            </p:cNvCxnSpPr>
            <p:nvPr/>
          </p:nvCxnSpPr>
          <p:spPr>
            <a:xfrm flipV="1">
              <a:off x="1933331" y="251104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69" name="Straight Arrow Connector 168">
              <a:extLst>
                <a:ext uri="{FF2B5EF4-FFF2-40B4-BE49-F238E27FC236}">
                  <a16:creationId xmlns:a16="http://schemas.microsoft.com/office/drawing/2014/main" id="{DEE85558-6E5A-4C3A-8AE6-82897F3FBB14}"/>
                </a:ext>
              </a:extLst>
            </p:cNvPr>
            <p:cNvCxnSpPr>
              <a:cxnSpLocks/>
            </p:cNvCxnSpPr>
            <p:nvPr/>
          </p:nvCxnSpPr>
          <p:spPr>
            <a:xfrm flipV="1">
              <a:off x="1933331" y="2273218"/>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70" name="Straight Arrow Connector 169">
              <a:extLst>
                <a:ext uri="{FF2B5EF4-FFF2-40B4-BE49-F238E27FC236}">
                  <a16:creationId xmlns:a16="http://schemas.microsoft.com/office/drawing/2014/main" id="{84BC966A-29D1-44FA-ADDE-31DD009E1702}"/>
                </a:ext>
              </a:extLst>
            </p:cNvPr>
            <p:cNvCxnSpPr>
              <a:cxnSpLocks/>
            </p:cNvCxnSpPr>
            <p:nvPr/>
          </p:nvCxnSpPr>
          <p:spPr>
            <a:xfrm flipV="1">
              <a:off x="1933331" y="2033493"/>
              <a:ext cx="0" cy="248009"/>
            </a:xfrm>
            <a:prstGeom prst="straightConnector1">
              <a:avLst/>
            </a:prstGeom>
            <a:ln w="5715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2081516589"/>
      </p:ext>
    </p:extLst>
  </p:cSld>
  <p:clrMapOvr>
    <a:masterClrMapping/>
  </p:clrMapOvr>
  <mc:AlternateContent xmlns:mc="http://schemas.openxmlformats.org/markup-compatibility/2006" xmlns:p14="http://schemas.microsoft.com/office/powerpoint/2010/main">
    <mc:Choice Requires="p14">
      <p:transition spd="slow" p14:dur="2000" advTm="31487"/>
    </mc:Choice>
    <mc:Fallback xmlns="">
      <p:transition spd="slow" advTm="31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wipe(down)">
                                      <p:cBhvr>
                                        <p:cTn id="36" dur="500"/>
                                        <p:tgtEl>
                                          <p:spTgt spid="15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wipe(left)">
                                      <p:cBhvr>
                                        <p:cTn id="41" dur="500"/>
                                        <p:tgtEl>
                                          <p:spTgt spid="15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Pattern, Wood, Retro, Wooden, Surface, Table, Texture">
            <a:extLst>
              <a:ext uri="{FF2B5EF4-FFF2-40B4-BE49-F238E27FC236}">
                <a16:creationId xmlns:a16="http://schemas.microsoft.com/office/drawing/2014/main" id="{28CE1F98-D757-41E4-B02B-CE987655C97A}"/>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0"/>
            <a:ext cx="7924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Pencil, School, Science, Writing, Business, Drawing">
            <a:extLst>
              <a:ext uri="{FF2B5EF4-FFF2-40B4-BE49-F238E27FC236}">
                <a16:creationId xmlns:a16="http://schemas.microsoft.com/office/drawing/2014/main" id="{DC82005F-829B-4D6A-9FC5-4E8240C60CC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8194" b="56797"/>
          <a:stretch/>
        </p:blipFill>
        <p:spPr bwMode="auto">
          <a:xfrm rot="8589615">
            <a:off x="51359" y="2846137"/>
            <a:ext cx="7985903" cy="70621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0C77923-912E-4DBF-8036-C7F87E6E48AA}"/>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1659348" y="5581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1659348" y="5581650"/>
                <a:ext cx="1125177" cy="863396"/>
              </a:xfrm>
              <a:prstGeom prst="rect">
                <a:avLst/>
              </a:prstGeom>
              <a:blipFill>
                <a:blip r:embed="rId10"/>
                <a:stretch>
                  <a:fillRect/>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3A8028B9-9ACD-4801-A9ED-2D90D9BEB1F0}"/>
              </a:ext>
            </a:extLst>
          </p:cNvPr>
          <p:cNvGrpSpPr/>
          <p:nvPr/>
        </p:nvGrpSpPr>
        <p:grpSpPr>
          <a:xfrm>
            <a:off x="2586427" y="5400199"/>
            <a:ext cx="4709723" cy="19050"/>
            <a:chOff x="2586427" y="5400199"/>
            <a:chExt cx="4709723" cy="19050"/>
          </a:xfrm>
        </p:grpSpPr>
        <p:cxnSp>
          <p:nvCxnSpPr>
            <p:cNvPr id="27" name="Straight Arrow Connector 26">
              <a:extLst>
                <a:ext uri="{FF2B5EF4-FFF2-40B4-BE49-F238E27FC236}">
                  <a16:creationId xmlns:a16="http://schemas.microsoft.com/office/drawing/2014/main" id="{98250BBE-5210-4DF3-A97E-9B2018C59D3A}"/>
                </a:ext>
              </a:extLst>
            </p:cNvPr>
            <p:cNvCxnSpPr>
              <a:cxnSpLocks/>
            </p:cNvCxnSpPr>
            <p:nvPr/>
          </p:nvCxnSpPr>
          <p:spPr>
            <a:xfrm>
              <a:off x="25864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62DB567E-0427-4265-BB42-975B478166EF}"/>
                </a:ext>
              </a:extLst>
            </p:cNvPr>
            <p:cNvCxnSpPr>
              <a:cxnSpLocks/>
            </p:cNvCxnSpPr>
            <p:nvPr/>
          </p:nvCxnSpPr>
          <p:spPr>
            <a:xfrm>
              <a:off x="41485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E658FB1B-085D-4D0F-B000-C6FD8039DFC7}"/>
                </a:ext>
              </a:extLst>
            </p:cNvPr>
            <p:cNvCxnSpPr>
              <a:cxnSpLocks/>
            </p:cNvCxnSpPr>
            <p:nvPr/>
          </p:nvCxnSpPr>
          <p:spPr>
            <a:xfrm>
              <a:off x="5729677" y="5419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6449516F-9401-4493-BB1F-EB18B06A65D5}"/>
              </a:ext>
            </a:extLst>
          </p:cNvPr>
          <p:cNvGrpSpPr/>
          <p:nvPr/>
        </p:nvGrpSpPr>
        <p:grpSpPr>
          <a:xfrm rot="16200000">
            <a:off x="4958153" y="3104674"/>
            <a:ext cx="4709723" cy="0"/>
            <a:chOff x="2986477" y="6562249"/>
            <a:chExt cx="4709723" cy="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a:off x="29864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a:off x="45485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a:off x="612972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 name="Group 3">
            <a:extLst>
              <a:ext uri="{FF2B5EF4-FFF2-40B4-BE49-F238E27FC236}">
                <a16:creationId xmlns:a16="http://schemas.microsoft.com/office/drawing/2014/main" id="{2E737119-202D-45D3-91E9-AB0DA3EE19A4}"/>
              </a:ext>
            </a:extLst>
          </p:cNvPr>
          <p:cNvGrpSpPr/>
          <p:nvPr/>
        </p:nvGrpSpPr>
        <p:grpSpPr>
          <a:xfrm>
            <a:off x="2141669" y="1223385"/>
            <a:ext cx="5331620" cy="2758125"/>
            <a:chOff x="2141669" y="1223385"/>
            <a:chExt cx="5331620" cy="2758125"/>
          </a:xfrm>
        </p:grpSpPr>
        <p:cxnSp>
          <p:nvCxnSpPr>
            <p:cNvPr id="35" name="Straight Arrow Connector 34">
              <a:extLst>
                <a:ext uri="{FF2B5EF4-FFF2-40B4-BE49-F238E27FC236}">
                  <a16:creationId xmlns:a16="http://schemas.microsoft.com/office/drawing/2014/main" id="{6F84DE8F-333D-49B2-93BE-41B2904B9176}"/>
                </a:ext>
              </a:extLst>
            </p:cNvPr>
            <p:cNvCxnSpPr>
              <a:cxnSpLocks/>
            </p:cNvCxnSpPr>
            <p:nvPr/>
          </p:nvCxnSpPr>
          <p:spPr>
            <a:xfrm rot="19412510">
              <a:off x="2141669" y="398151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59BC2241-31F8-4E0A-9464-1AE1294FD185}"/>
                </a:ext>
              </a:extLst>
            </p:cNvPr>
            <p:cNvCxnSpPr>
              <a:cxnSpLocks/>
            </p:cNvCxnSpPr>
            <p:nvPr/>
          </p:nvCxnSpPr>
          <p:spPr>
            <a:xfrm rot="19412510">
              <a:off x="3398052" y="3053254"/>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6CDE5F-A2D5-4BEF-A33B-E31137B82CA8}"/>
                </a:ext>
              </a:extLst>
            </p:cNvPr>
            <p:cNvCxnSpPr>
              <a:cxnSpLocks/>
            </p:cNvCxnSpPr>
            <p:nvPr/>
          </p:nvCxnSpPr>
          <p:spPr>
            <a:xfrm rot="19412510">
              <a:off x="4681077" y="212900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2031213-7121-4BA4-B232-A2E058066D21}"/>
                </a:ext>
              </a:extLst>
            </p:cNvPr>
            <p:cNvCxnSpPr>
              <a:cxnSpLocks/>
            </p:cNvCxnSpPr>
            <p:nvPr/>
          </p:nvCxnSpPr>
          <p:spPr>
            <a:xfrm rot="19412510">
              <a:off x="5906816" y="122338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8B7FE660-4E15-48F6-AB46-2844393EB4FD}"/>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725898" y="2781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725898" y="2781300"/>
                <a:ext cx="1125177" cy="863396"/>
              </a:xfrm>
              <a:prstGeom prst="rect">
                <a:avLst/>
              </a:prstGeom>
              <a:blipFill>
                <a:blip r:embed="rId11"/>
                <a:stretch>
                  <a:fillRect b="-11972"/>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8DF676AC-712B-41A3-8816-C2600FE65C5E}"/>
              </a:ext>
            </a:extLst>
          </p:cNvPr>
          <p:cNvGrpSpPr/>
          <p:nvPr/>
        </p:nvGrpSpPr>
        <p:grpSpPr>
          <a:xfrm>
            <a:off x="132178" y="4110990"/>
            <a:ext cx="2319581" cy="1261360"/>
            <a:chOff x="132178" y="4110990"/>
            <a:chExt cx="2319581" cy="1261360"/>
          </a:xfrm>
        </p:grpSpPr>
        <p:cxnSp>
          <p:nvCxnSpPr>
            <p:cNvPr id="34" name="Straight Arrow Connector 33">
              <a:extLst>
                <a:ext uri="{FF2B5EF4-FFF2-40B4-BE49-F238E27FC236}">
                  <a16:creationId xmlns:a16="http://schemas.microsoft.com/office/drawing/2014/main" id="{EB7B0AFE-36D1-407D-B3B5-4AD889711FFE}"/>
                </a:ext>
              </a:extLst>
            </p:cNvPr>
            <p:cNvCxnSpPr>
              <a:cxnSpLocks/>
            </p:cNvCxnSpPr>
            <p:nvPr/>
          </p:nvCxnSpPr>
          <p:spPr>
            <a:xfrm rot="19412510">
              <a:off x="885286" y="490976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73997A2D-F0EC-412A-ADF3-1A4EB023432D}"/>
                </a:ext>
              </a:extLst>
            </p:cNvPr>
            <p:cNvCxnSpPr>
              <a:cxnSpLocks/>
            </p:cNvCxnSpPr>
            <p:nvPr/>
          </p:nvCxnSpPr>
          <p:spPr>
            <a:xfrm flipH="1" flipV="1">
              <a:off x="132178" y="4110990"/>
              <a:ext cx="948265" cy="126136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FDDE22DF-67EF-4804-BE08-FE0762BF346B}"/>
              </a:ext>
            </a:extLst>
          </p:cNvPr>
          <p:cNvGrpSpPr/>
          <p:nvPr/>
        </p:nvGrpSpPr>
        <p:grpSpPr>
          <a:xfrm>
            <a:off x="8005493" y="949301"/>
            <a:ext cx="3791671" cy="2221159"/>
            <a:chOff x="8005493" y="949301"/>
            <a:chExt cx="3791671" cy="2221159"/>
          </a:xfrm>
        </p:grpSpPr>
        <p:grpSp>
          <p:nvGrpSpPr>
            <p:cNvPr id="60" name="Group 59">
              <a:extLst>
                <a:ext uri="{FF2B5EF4-FFF2-40B4-BE49-F238E27FC236}">
                  <a16:creationId xmlns:a16="http://schemas.microsoft.com/office/drawing/2014/main" id="{F01EE092-1C4C-4C3C-B846-670BC5E663E4}"/>
                </a:ext>
              </a:extLst>
            </p:cNvPr>
            <p:cNvGrpSpPr/>
            <p:nvPr/>
          </p:nvGrpSpPr>
          <p:grpSpPr>
            <a:xfrm>
              <a:off x="8039100" y="949301"/>
              <a:ext cx="3758064" cy="1102129"/>
              <a:chOff x="8039100" y="949301"/>
              <a:chExt cx="3758064" cy="1102129"/>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8810BCA-7958-4776-A366-FF47883B1350}"/>
                      </a:ext>
                    </a:extLst>
                  </p:cNvPr>
                  <p:cNvSpPr txBox="1"/>
                  <p:nvPr/>
                </p:nvSpPr>
                <p:spPr>
                  <a:xfrm>
                    <a:off x="8039100" y="1181100"/>
                    <a:ext cx="373422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=4         +3</m:t>
                          </m:r>
                        </m:oMath>
                      </m:oMathPara>
                    </a14:m>
                    <a:endParaRPr lang="en-CA" sz="4800" dirty="0"/>
                  </a:p>
                </p:txBody>
              </p:sp>
            </mc:Choice>
            <mc:Fallback xmlns="">
              <p:sp>
                <p:nvSpPr>
                  <p:cNvPr id="49" name="TextBox 48">
                    <a:extLst>
                      <a:ext uri="{FF2B5EF4-FFF2-40B4-BE49-F238E27FC236}">
                        <a16:creationId xmlns:a16="http://schemas.microsoft.com/office/drawing/2014/main" id="{48810BCA-7958-4776-A366-FF47883B1350}"/>
                      </a:ext>
                    </a:extLst>
                  </p:cNvPr>
                  <p:cNvSpPr txBox="1">
                    <a:spLocks noRot="1" noChangeAspect="1" noMove="1" noResize="1" noEditPoints="1" noAdjustHandles="1" noChangeArrowheads="1" noChangeShapeType="1" noTextEdit="1"/>
                  </p:cNvSpPr>
                  <p:nvPr/>
                </p:nvSpPr>
                <p:spPr>
                  <a:xfrm>
                    <a:off x="8039100" y="1181100"/>
                    <a:ext cx="3734227" cy="830997"/>
                  </a:xfrm>
                  <a:prstGeom prst="rect">
                    <a:avLst/>
                  </a:prstGeom>
                  <a:blipFill>
                    <a:blip r:embed="rId12"/>
                    <a:stretch>
                      <a:fillRect/>
                    </a:stretch>
                  </a:blipFill>
                </p:spPr>
                <p:txBody>
                  <a:bodyPr/>
                  <a:lstStyle/>
                  <a:p>
                    <a:r>
                      <a:rPr lang="en-CA">
                        <a:noFill/>
                      </a:rPr>
                      <a:t> </a:t>
                    </a:r>
                  </a:p>
                </p:txBody>
              </p:sp>
            </mc:Fallback>
          </mc:AlternateContent>
          <p:cxnSp>
            <p:nvCxnSpPr>
              <p:cNvPr id="51" name="Straight Arrow Connector 50">
                <a:extLst>
                  <a:ext uri="{FF2B5EF4-FFF2-40B4-BE49-F238E27FC236}">
                    <a16:creationId xmlns:a16="http://schemas.microsoft.com/office/drawing/2014/main" id="{ED6B93AB-6BD9-4620-BDE3-8D1DBF1C5748}"/>
                  </a:ext>
                </a:extLst>
              </p:cNvPr>
              <p:cNvCxnSpPr>
                <a:cxnSpLocks/>
              </p:cNvCxnSpPr>
              <p:nvPr/>
            </p:nvCxnSpPr>
            <p:spPr>
              <a:xfrm>
                <a:off x="9413417" y="1592077"/>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39A8D7F-4AD8-4AAF-8C54-F6A5BE86215D}"/>
                  </a:ext>
                </a:extLst>
              </p:cNvPr>
              <p:cNvCxnSpPr>
                <a:cxnSpLocks/>
              </p:cNvCxnSpPr>
              <p:nvPr/>
            </p:nvCxnSpPr>
            <p:spPr>
              <a:xfrm rot="16200000">
                <a:off x="11246099" y="1500366"/>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78FFEB0-42DE-4D44-BB31-A482D5C4A4C9}"/>
                    </a:ext>
                  </a:extLst>
                </p:cNvPr>
                <p:cNvSpPr txBox="1"/>
                <p:nvPr/>
              </p:nvSpPr>
              <p:spPr>
                <a:xfrm>
                  <a:off x="8005493" y="2247900"/>
                  <a:ext cx="3707425" cy="922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𝑦</m:t>
                                </m:r>
                              </m:sub>
                            </m:sSub>
                          </m:e>
                        </m:acc>
                      </m:oMath>
                    </m:oMathPara>
                  </a14:m>
                  <a:endParaRPr lang="en-US" sz="5000" dirty="0">
                    <a:solidFill>
                      <a:srgbClr val="002060"/>
                    </a:solidFill>
                  </a:endParaRPr>
                </a:p>
              </p:txBody>
            </p:sp>
          </mc:Choice>
          <mc:Fallback xmlns="">
            <p:sp>
              <p:nvSpPr>
                <p:cNvPr id="62" name="TextBox 61">
                  <a:extLst>
                    <a:ext uri="{FF2B5EF4-FFF2-40B4-BE49-F238E27FC236}">
                      <a16:creationId xmlns:a16="http://schemas.microsoft.com/office/drawing/2014/main" id="{D78FFEB0-42DE-4D44-BB31-A482D5C4A4C9}"/>
                    </a:ext>
                  </a:extLst>
                </p:cNvPr>
                <p:cNvSpPr txBox="1">
                  <a:spLocks noRot="1" noChangeAspect="1" noMove="1" noResize="1" noEditPoints="1" noAdjustHandles="1" noChangeArrowheads="1" noChangeShapeType="1" noTextEdit="1"/>
                </p:cNvSpPr>
                <p:nvPr/>
              </p:nvSpPr>
              <p:spPr>
                <a:xfrm>
                  <a:off x="8005493" y="2247900"/>
                  <a:ext cx="3707425" cy="922560"/>
                </a:xfrm>
                <a:prstGeom prst="rect">
                  <a:avLst/>
                </a:prstGeom>
                <a:blipFill>
                  <a:blip r:embed="rId13"/>
                  <a:stretch>
                    <a:fillRect/>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011BFAB8-43AB-47C0-924A-244979358107}"/>
              </a:ext>
            </a:extLst>
          </p:cNvPr>
          <p:cNvGrpSpPr/>
          <p:nvPr/>
        </p:nvGrpSpPr>
        <p:grpSpPr>
          <a:xfrm>
            <a:off x="8062643" y="4484891"/>
            <a:ext cx="3848489" cy="2175721"/>
            <a:chOff x="8062643" y="4484891"/>
            <a:chExt cx="3848489" cy="2175721"/>
          </a:xfrm>
        </p:grpSpPr>
        <p:grpSp>
          <p:nvGrpSpPr>
            <p:cNvPr id="59" name="Group 58">
              <a:extLst>
                <a:ext uri="{FF2B5EF4-FFF2-40B4-BE49-F238E27FC236}">
                  <a16:creationId xmlns:a16="http://schemas.microsoft.com/office/drawing/2014/main" id="{CAB594DC-5580-47D4-AA5C-8968683D4D1D}"/>
                </a:ext>
              </a:extLst>
            </p:cNvPr>
            <p:cNvGrpSpPr/>
            <p:nvPr/>
          </p:nvGrpSpPr>
          <p:grpSpPr>
            <a:xfrm>
              <a:off x="8077200" y="4484891"/>
              <a:ext cx="3555154" cy="910665"/>
              <a:chOff x="8077200" y="3551441"/>
              <a:chExt cx="3555154" cy="910665"/>
            </a:xfrm>
          </p:grpSpPr>
          <p:cxnSp>
            <p:nvCxnSpPr>
              <p:cNvPr id="56" name="Straight Arrow Connector 55">
                <a:extLst>
                  <a:ext uri="{FF2B5EF4-FFF2-40B4-BE49-F238E27FC236}">
                    <a16:creationId xmlns:a16="http://schemas.microsoft.com/office/drawing/2014/main" id="{F3C8D924-EED5-4518-8B25-E25681209D49}"/>
                  </a:ext>
                </a:extLst>
              </p:cNvPr>
              <p:cNvCxnSpPr>
                <a:cxnSpLocks/>
              </p:cNvCxnSpPr>
              <p:nvPr/>
            </p:nvCxnSpPr>
            <p:spPr>
              <a:xfrm flipH="1" flipV="1">
                <a:off x="10965180" y="3551441"/>
                <a:ext cx="667174" cy="887459"/>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80A609BB-0603-4D16-9B4C-91297D351118}"/>
                  </a:ext>
                </a:extLst>
              </p:cNvPr>
              <p:cNvCxnSpPr>
                <a:cxnSpLocks/>
              </p:cNvCxnSpPr>
              <p:nvPr/>
            </p:nvCxnSpPr>
            <p:spPr>
              <a:xfrm rot="19412510">
                <a:off x="9141078" y="4011113"/>
                <a:ext cx="1102129" cy="0"/>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9349F7D-EADA-48F2-8AA5-B35040F96D20}"/>
                      </a:ext>
                    </a:extLst>
                  </p:cNvPr>
                  <p:cNvSpPr txBox="1"/>
                  <p:nvPr/>
                </p:nvSpPr>
                <p:spPr>
                  <a:xfrm>
                    <a:off x="8077200" y="3631109"/>
                    <a:ext cx="3052952"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=5     +0</m:t>
                          </m:r>
                        </m:oMath>
                      </m:oMathPara>
                    </a14:m>
                    <a:endParaRPr lang="en-CA" sz="4800" dirty="0"/>
                  </a:p>
                </p:txBody>
              </p:sp>
            </mc:Choice>
            <mc:Fallback xmlns="">
              <p:sp>
                <p:nvSpPr>
                  <p:cNvPr id="58" name="TextBox 57">
                    <a:extLst>
                      <a:ext uri="{FF2B5EF4-FFF2-40B4-BE49-F238E27FC236}">
                        <a16:creationId xmlns:a16="http://schemas.microsoft.com/office/drawing/2014/main" id="{39349F7D-EADA-48F2-8AA5-B35040F96D20}"/>
                      </a:ext>
                    </a:extLst>
                  </p:cNvPr>
                  <p:cNvSpPr txBox="1">
                    <a:spLocks noRot="1" noChangeAspect="1" noMove="1" noResize="1" noEditPoints="1" noAdjustHandles="1" noChangeArrowheads="1" noChangeShapeType="1" noTextEdit="1"/>
                  </p:cNvSpPr>
                  <p:nvPr/>
                </p:nvSpPr>
                <p:spPr>
                  <a:xfrm>
                    <a:off x="8077200" y="3631109"/>
                    <a:ext cx="3052952" cy="830997"/>
                  </a:xfrm>
                  <a:prstGeom prst="rect">
                    <a:avLst/>
                  </a:prstGeom>
                  <a:blipFill>
                    <a:blip r:embed="rId14"/>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FE2EF20-4245-49FB-82D0-A648213DFC4C}"/>
                    </a:ext>
                  </a:extLst>
                </p:cNvPr>
                <p:cNvSpPr txBox="1"/>
                <p:nvPr/>
              </p:nvSpPr>
              <p:spPr>
                <a:xfrm>
                  <a:off x="8062643" y="5619750"/>
                  <a:ext cx="3848489" cy="1040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=5</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𝑥</m:t>
                                    </m:r>
                                  </m:sub>
                                </m:sSub>
                              </m:e>
                            </m:acc>
                          </m:e>
                        </m:acc>
                        <m:r>
                          <a:rPr lang="en-US" sz="5000" b="0" i="1" smtClean="0">
                            <a:latin typeface="Cambria Math" panose="02040503050406030204" pitchFamily="18" charset="0"/>
                          </a:rPr>
                          <m:t>+0</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𝑦</m:t>
                                    </m:r>
                                  </m:sub>
                                </m:sSub>
                              </m:e>
                            </m:acc>
                          </m:e>
                        </m:acc>
                      </m:oMath>
                    </m:oMathPara>
                  </a14:m>
                  <a:endParaRPr lang="en-US" sz="5000" dirty="0">
                    <a:solidFill>
                      <a:srgbClr val="002060"/>
                    </a:solidFill>
                  </a:endParaRPr>
                </a:p>
              </p:txBody>
            </p:sp>
          </mc:Choice>
          <mc:Fallback xmlns="">
            <p:sp>
              <p:nvSpPr>
                <p:cNvPr id="63" name="TextBox 62">
                  <a:extLst>
                    <a:ext uri="{FF2B5EF4-FFF2-40B4-BE49-F238E27FC236}">
                      <a16:creationId xmlns:a16="http://schemas.microsoft.com/office/drawing/2014/main" id="{3FE2EF20-4245-49FB-82D0-A648213DFC4C}"/>
                    </a:ext>
                  </a:extLst>
                </p:cNvPr>
                <p:cNvSpPr txBox="1">
                  <a:spLocks noRot="1" noChangeAspect="1" noMove="1" noResize="1" noEditPoints="1" noAdjustHandles="1" noChangeArrowheads="1" noChangeShapeType="1" noTextEdit="1"/>
                </p:cNvSpPr>
                <p:nvPr/>
              </p:nvSpPr>
              <p:spPr>
                <a:xfrm>
                  <a:off x="8062643" y="5619750"/>
                  <a:ext cx="3848489" cy="1040862"/>
                </a:xfrm>
                <a:prstGeom prst="rect">
                  <a:avLst/>
                </a:prstGeom>
                <a:blipFill>
                  <a:blip r:embed="rId1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699A95EE-2DDC-4AFD-A437-487B7BE878AE}"/>
                  </a:ext>
                </a:extLst>
              </p:cNvPr>
              <p:cNvSpPr txBox="1">
                <a:spLocks/>
              </p:cNvSpPr>
              <p:nvPr/>
            </p:nvSpPr>
            <p:spPr>
              <a:xfrm>
                <a:off x="1419864" y="3643992"/>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𝑥</m:t>
                                  </m:r>
                                </m:sub>
                              </m:sSub>
                            </m:e>
                          </m:acc>
                        </m:e>
                      </m:acc>
                    </m:oMath>
                  </m:oMathPara>
                </a14:m>
                <a:endParaRPr lang="en-US" sz="4800" dirty="0">
                  <a:solidFill>
                    <a:srgbClr val="FF0000"/>
                  </a:solidFill>
                </a:endParaRPr>
              </a:p>
            </p:txBody>
          </p:sp>
        </mc:Choice>
        <mc:Fallback xmlns="">
          <p:sp>
            <p:nvSpPr>
              <p:cNvPr id="39" name="Subtitle 2">
                <a:extLst>
                  <a:ext uri="{FF2B5EF4-FFF2-40B4-BE49-F238E27FC236}">
                    <a16:creationId xmlns:a16="http://schemas.microsoft.com/office/drawing/2014/main" id="{699A95EE-2DDC-4AFD-A437-487B7BE878AE}"/>
                  </a:ext>
                </a:extLst>
              </p:cNvPr>
              <p:cNvSpPr txBox="1">
                <a:spLocks noRot="1" noChangeAspect="1" noMove="1" noResize="1" noEditPoints="1" noAdjustHandles="1" noChangeArrowheads="1" noChangeShapeType="1" noTextEdit="1"/>
              </p:cNvSpPr>
              <p:nvPr/>
            </p:nvSpPr>
            <p:spPr>
              <a:xfrm>
                <a:off x="1419864" y="3643992"/>
                <a:ext cx="1125177" cy="863396"/>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Subtitle 2">
                <a:extLst>
                  <a:ext uri="{FF2B5EF4-FFF2-40B4-BE49-F238E27FC236}">
                    <a16:creationId xmlns:a16="http://schemas.microsoft.com/office/drawing/2014/main" id="{2058AB49-0561-4EC4-8286-923BF4910A7D}"/>
                  </a:ext>
                </a:extLst>
              </p:cNvPr>
              <p:cNvSpPr txBox="1">
                <a:spLocks/>
              </p:cNvSpPr>
              <p:nvPr/>
            </p:nvSpPr>
            <p:spPr>
              <a:xfrm>
                <a:off x="-174894" y="3322863"/>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𝑦</m:t>
                                  </m:r>
                                </m:sub>
                              </m:sSub>
                            </m:e>
                          </m:acc>
                        </m:e>
                      </m:acc>
                    </m:oMath>
                  </m:oMathPara>
                </a14:m>
                <a:endParaRPr lang="en-US" sz="4800" dirty="0">
                  <a:solidFill>
                    <a:srgbClr val="FF0000"/>
                  </a:solidFill>
                </a:endParaRPr>
              </a:p>
            </p:txBody>
          </p:sp>
        </mc:Choice>
        <mc:Fallback xmlns="">
          <p:sp>
            <p:nvSpPr>
              <p:cNvPr id="40" name="Subtitle 2">
                <a:extLst>
                  <a:ext uri="{FF2B5EF4-FFF2-40B4-BE49-F238E27FC236}">
                    <a16:creationId xmlns:a16="http://schemas.microsoft.com/office/drawing/2014/main" id="{2058AB49-0561-4EC4-8286-923BF4910A7D}"/>
                  </a:ext>
                </a:extLst>
              </p:cNvPr>
              <p:cNvSpPr txBox="1">
                <a:spLocks noRot="1" noChangeAspect="1" noMove="1" noResize="1" noEditPoints="1" noAdjustHandles="1" noChangeArrowheads="1" noChangeShapeType="1" noTextEdit="1"/>
              </p:cNvSpPr>
              <p:nvPr/>
            </p:nvSpPr>
            <p:spPr>
              <a:xfrm>
                <a:off x="-174894" y="3322863"/>
                <a:ext cx="1125177" cy="863396"/>
              </a:xfrm>
              <a:prstGeom prst="rect">
                <a:avLst/>
              </a:prstGeom>
              <a:blipFill>
                <a:blip r:embed="rId17"/>
                <a:stretch>
                  <a:fillRect/>
                </a:stretch>
              </a:blipFill>
            </p:spPr>
            <p:txBody>
              <a:bodyPr/>
              <a:lstStyle/>
              <a:p>
                <a:r>
                  <a:rPr lang="en-CA">
                    <a:noFill/>
                  </a:rPr>
                  <a:t> </a:t>
                </a:r>
              </a:p>
            </p:txBody>
          </p:sp>
        </mc:Fallback>
      </mc:AlternateContent>
      <p:grpSp>
        <p:nvGrpSpPr>
          <p:cNvPr id="48" name="Group 47">
            <a:extLst>
              <a:ext uri="{FF2B5EF4-FFF2-40B4-BE49-F238E27FC236}">
                <a16:creationId xmlns:a16="http://schemas.microsoft.com/office/drawing/2014/main" id="{332945AE-0A21-4075-8E64-AD5EE7BE1EC7}"/>
              </a:ext>
            </a:extLst>
          </p:cNvPr>
          <p:cNvGrpSpPr/>
          <p:nvPr/>
        </p:nvGrpSpPr>
        <p:grpSpPr>
          <a:xfrm rot="19357089">
            <a:off x="7898365" y="615255"/>
            <a:ext cx="1342690" cy="310912"/>
            <a:chOff x="9737741" y="2612427"/>
            <a:chExt cx="4948024" cy="708558"/>
          </a:xfrm>
        </p:grpSpPr>
        <p:pic>
          <p:nvPicPr>
            <p:cNvPr id="53" name="Picture 6" descr="Pencil, School, Science, Writing, Business, Drawing">
              <a:extLst>
                <a:ext uri="{FF2B5EF4-FFF2-40B4-BE49-F238E27FC236}">
                  <a16:creationId xmlns:a16="http://schemas.microsoft.com/office/drawing/2014/main" id="{1B79241E-EA65-47CA-A4BB-476CB8E4845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Pencil, School, Science, Writing, Business, Drawing">
              <a:extLst>
                <a:ext uri="{FF2B5EF4-FFF2-40B4-BE49-F238E27FC236}">
                  <a16:creationId xmlns:a16="http://schemas.microsoft.com/office/drawing/2014/main" id="{D107B8AF-C04C-437F-8206-D7624C69876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8BD2E03-91D2-4C40-9593-3E5C43C46ECE}"/>
              </a:ext>
            </a:extLst>
          </p:cNvPr>
          <p:cNvGrpSpPr/>
          <p:nvPr/>
        </p:nvGrpSpPr>
        <p:grpSpPr>
          <a:xfrm rot="19357089">
            <a:off x="7917415" y="3891855"/>
            <a:ext cx="1342690" cy="310912"/>
            <a:chOff x="9737741" y="2612427"/>
            <a:chExt cx="4948024" cy="708558"/>
          </a:xfrm>
        </p:grpSpPr>
        <p:pic>
          <p:nvPicPr>
            <p:cNvPr id="61" name="Picture 6" descr="Pencil, School, Science, Writing, Business, Drawing">
              <a:extLst>
                <a:ext uri="{FF2B5EF4-FFF2-40B4-BE49-F238E27FC236}">
                  <a16:creationId xmlns:a16="http://schemas.microsoft.com/office/drawing/2014/main" id="{D47AE8BF-4A03-4257-B58D-88D076180C4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Pencil, School, Science, Writing, Business, Drawing">
              <a:extLst>
                <a:ext uri="{FF2B5EF4-FFF2-40B4-BE49-F238E27FC236}">
                  <a16:creationId xmlns:a16="http://schemas.microsoft.com/office/drawing/2014/main" id="{74E2672F-628A-4E40-B524-6260DB785B5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897803767"/>
      </p:ext>
    </p:extLst>
  </p:cSld>
  <p:clrMapOvr>
    <a:masterClrMapping/>
  </p:clrMapOvr>
  <mc:AlternateContent xmlns:mc="http://schemas.openxmlformats.org/markup-compatibility/2006" xmlns:p14="http://schemas.microsoft.com/office/powerpoint/2010/main">
    <mc:Choice Requires="p14">
      <p:transition p14:dur="0" advTm="9043"/>
    </mc:Choice>
    <mc:Fallback xmlns="">
      <p:transition advTm="90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4" descr="Pattern, Wood, Retro, Wooden, Surface, Table, Texture">
            <a:extLst>
              <a:ext uri="{FF2B5EF4-FFF2-40B4-BE49-F238E27FC236}">
                <a16:creationId xmlns:a16="http://schemas.microsoft.com/office/drawing/2014/main" id="{58FFB72D-B645-4192-8CD1-B3A1C1D34704}"/>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1565030"/>
            <a:ext cx="6116320" cy="529296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Pencil, School, Science, Writing, Business, Drawing">
            <a:extLst>
              <a:ext uri="{FF2B5EF4-FFF2-40B4-BE49-F238E27FC236}">
                <a16:creationId xmlns:a16="http://schemas.microsoft.com/office/drawing/2014/main" id="{5D22B4B5-5236-420C-A374-1E7D151A8E74}"/>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8194" b="56797"/>
          <a:stretch/>
        </p:blipFill>
        <p:spPr bwMode="auto">
          <a:xfrm rot="8589615">
            <a:off x="342794" y="3797410"/>
            <a:ext cx="5679394" cy="502243"/>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685A4F58-6A5E-4949-832B-325E4B72DE90}"/>
              </a:ext>
            </a:extLst>
          </p:cNvPr>
          <p:cNvGrpSpPr/>
          <p:nvPr/>
        </p:nvGrpSpPr>
        <p:grpSpPr>
          <a:xfrm>
            <a:off x="727783" y="3258447"/>
            <a:ext cx="2581799" cy="2690226"/>
            <a:chOff x="727783" y="2972697"/>
            <a:chExt cx="2581799" cy="2690226"/>
          </a:xfrm>
        </p:grpSpPr>
        <p:cxnSp>
          <p:nvCxnSpPr>
            <p:cNvPr id="30" name="Straight Arrow Connector 29">
              <a:extLst>
                <a:ext uri="{FF2B5EF4-FFF2-40B4-BE49-F238E27FC236}">
                  <a16:creationId xmlns:a16="http://schemas.microsoft.com/office/drawing/2014/main" id="{C6453EDD-789E-4FC5-AE62-3262F739D82F}"/>
                </a:ext>
              </a:extLst>
            </p:cNvPr>
            <p:cNvCxnSpPr>
              <a:cxnSpLocks/>
            </p:cNvCxnSpPr>
            <p:nvPr/>
          </p:nvCxnSpPr>
          <p:spPr>
            <a:xfrm>
              <a:off x="1026985" y="5396414"/>
              <a:ext cx="1175080" cy="1"/>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1" name="Subtitle 2">
                  <a:extLst>
                    <a:ext uri="{FF2B5EF4-FFF2-40B4-BE49-F238E27FC236}">
                      <a16:creationId xmlns:a16="http://schemas.microsoft.com/office/drawing/2014/main" id="{043AB560-6270-4F99-8FBF-15ABE0FF36FD}"/>
                    </a:ext>
                  </a:extLst>
                </p:cNvPr>
                <p:cNvSpPr txBox="1">
                  <a:spLocks/>
                </p:cNvSpPr>
                <p:nvPr/>
              </p:nvSpPr>
              <p:spPr>
                <a:xfrm>
                  <a:off x="2444706" y="4999267"/>
                  <a:ext cx="864876" cy="663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1" name="Subtitle 2">
                  <a:extLst>
                    <a:ext uri="{FF2B5EF4-FFF2-40B4-BE49-F238E27FC236}">
                      <a16:creationId xmlns:a16="http://schemas.microsoft.com/office/drawing/2014/main" id="{043AB560-6270-4F99-8FBF-15ABE0FF36FD}"/>
                    </a:ext>
                  </a:extLst>
                </p:cNvPr>
                <p:cNvSpPr txBox="1">
                  <a:spLocks noRot="1" noChangeAspect="1" noMove="1" noResize="1" noEditPoints="1" noAdjustHandles="1" noChangeArrowheads="1" noChangeShapeType="1" noTextEdit="1"/>
                </p:cNvSpPr>
                <p:nvPr/>
              </p:nvSpPr>
              <p:spPr>
                <a:xfrm>
                  <a:off x="2444706" y="4999267"/>
                  <a:ext cx="864876" cy="663656"/>
                </a:xfrm>
                <a:prstGeom prst="rect">
                  <a:avLst/>
                </a:prstGeom>
                <a:blipFill>
                  <a:blip r:embed="rId10"/>
                  <a:stretch>
                    <a:fillRect l="-2817" b="-25688"/>
                  </a:stretch>
                </a:blipFill>
              </p:spPr>
              <p:txBody>
                <a:bodyPr/>
                <a:lstStyle/>
                <a:p>
                  <a:r>
                    <a:rPr lang="en-CA">
                      <a:noFill/>
                    </a:rPr>
                    <a:t> </a:t>
                  </a:r>
                </a:p>
              </p:txBody>
            </p:sp>
          </mc:Fallback>
        </mc:AlternateContent>
        <p:cxnSp>
          <p:nvCxnSpPr>
            <p:cNvPr id="45" name="Straight Arrow Connector 44">
              <a:extLst>
                <a:ext uri="{FF2B5EF4-FFF2-40B4-BE49-F238E27FC236}">
                  <a16:creationId xmlns:a16="http://schemas.microsoft.com/office/drawing/2014/main" id="{99D8BAB5-5755-48A7-9890-8DE6ED023932}"/>
                </a:ext>
              </a:extLst>
            </p:cNvPr>
            <p:cNvCxnSpPr>
              <a:cxnSpLocks/>
            </p:cNvCxnSpPr>
            <p:nvPr/>
          </p:nvCxnSpPr>
          <p:spPr>
            <a:xfrm flipV="1">
              <a:off x="1029178" y="4194526"/>
              <a:ext cx="0" cy="1204081"/>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6" name="Subtitle 2">
                  <a:extLst>
                    <a:ext uri="{FF2B5EF4-FFF2-40B4-BE49-F238E27FC236}">
                      <a16:creationId xmlns:a16="http://schemas.microsoft.com/office/drawing/2014/main" id="{0E5CBBD1-967C-4B89-931D-78DDB04DC70B}"/>
                    </a:ext>
                  </a:extLst>
                </p:cNvPr>
                <p:cNvSpPr txBox="1">
                  <a:spLocks/>
                </p:cNvSpPr>
                <p:nvPr/>
              </p:nvSpPr>
              <p:spPr>
                <a:xfrm>
                  <a:off x="727783" y="2972697"/>
                  <a:ext cx="864876" cy="663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6" name="Subtitle 2">
                  <a:extLst>
                    <a:ext uri="{FF2B5EF4-FFF2-40B4-BE49-F238E27FC236}">
                      <a16:creationId xmlns:a16="http://schemas.microsoft.com/office/drawing/2014/main" id="{0E5CBBD1-967C-4B89-931D-78DDB04DC70B}"/>
                    </a:ext>
                  </a:extLst>
                </p:cNvPr>
                <p:cNvSpPr txBox="1">
                  <a:spLocks noRot="1" noChangeAspect="1" noMove="1" noResize="1" noEditPoints="1" noAdjustHandles="1" noChangeArrowheads="1" noChangeShapeType="1" noTextEdit="1"/>
                </p:cNvSpPr>
                <p:nvPr/>
              </p:nvSpPr>
              <p:spPr>
                <a:xfrm>
                  <a:off x="727783" y="2972697"/>
                  <a:ext cx="864876" cy="663656"/>
                </a:xfrm>
                <a:prstGeom prst="rect">
                  <a:avLst/>
                </a:prstGeom>
                <a:blipFill>
                  <a:blip r:embed="rId11"/>
                  <a:stretch>
                    <a:fillRect l="-2817" b="-46296"/>
                  </a:stretch>
                </a:blipFill>
              </p:spPr>
              <p:txBody>
                <a:bodyPr/>
                <a:lstStyle/>
                <a:p>
                  <a:r>
                    <a:rPr lang="en-CA">
                      <a:noFill/>
                    </a:rPr>
                    <a:t> </a:t>
                  </a:r>
                </a:p>
              </p:txBody>
            </p:sp>
          </mc:Fallback>
        </mc:AlternateContent>
      </p:grpSp>
      <p:sp>
        <p:nvSpPr>
          <p:cNvPr id="108" name="Subtitle 2">
            <a:extLst>
              <a:ext uri="{FF2B5EF4-FFF2-40B4-BE49-F238E27FC236}">
                <a16:creationId xmlns:a16="http://schemas.microsoft.com/office/drawing/2014/main" id="{2F2E97AE-D0AA-4C2C-81A5-F479BAE717DC}"/>
              </a:ext>
            </a:extLst>
          </p:cNvPr>
          <p:cNvSpPr txBox="1">
            <a:spLocks/>
          </p:cNvSpPr>
          <p:nvPr/>
        </p:nvSpPr>
        <p:spPr>
          <a:xfrm>
            <a:off x="1389609" y="228600"/>
            <a:ext cx="3125241" cy="914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2D Space</a:t>
            </a:r>
            <a:endParaRPr lang="en-US" sz="6000" dirty="0">
              <a:solidFill>
                <a:schemeClr val="tx1"/>
              </a:solidFill>
            </a:endParaRPr>
          </a:p>
        </p:txBody>
      </p:sp>
      <p:grpSp>
        <p:nvGrpSpPr>
          <p:cNvPr id="110" name="Group 109">
            <a:extLst>
              <a:ext uri="{FF2B5EF4-FFF2-40B4-BE49-F238E27FC236}">
                <a16:creationId xmlns:a16="http://schemas.microsoft.com/office/drawing/2014/main" id="{E98FE131-7113-4344-8BE5-4CE981B228EF}"/>
              </a:ext>
            </a:extLst>
          </p:cNvPr>
          <p:cNvGrpSpPr/>
          <p:nvPr/>
        </p:nvGrpSpPr>
        <p:grpSpPr>
          <a:xfrm>
            <a:off x="6096102" y="323850"/>
            <a:ext cx="6095898" cy="6796760"/>
            <a:chOff x="6096102" y="323850"/>
            <a:chExt cx="6095898" cy="6796760"/>
          </a:xfrm>
        </p:grpSpPr>
        <p:pic>
          <p:nvPicPr>
            <p:cNvPr id="55" name="Picture 4" descr="Image result for universe">
              <a:extLst>
                <a:ext uri="{FF2B5EF4-FFF2-40B4-BE49-F238E27FC236}">
                  <a16:creationId xmlns:a16="http://schemas.microsoft.com/office/drawing/2014/main" id="{6B16A4E3-2A89-4181-A621-439AB38B24D9}"/>
                </a:ext>
              </a:extLst>
            </p:cNvPr>
            <p:cNvPicPr>
              <a:picLocks noChangeAspect="1" noChangeArrowheads="1"/>
            </p:cNvPicPr>
            <p:nvPr/>
          </p:nvPicPr>
          <p:blipFill>
            <a:blip r:embed="rId12">
              <a:alphaModFix amt="35000"/>
              <a:extLst>
                <a:ext uri="{28A0092B-C50C-407E-A947-70E740481C1C}">
                  <a14:useLocalDpi xmlns:a14="http://schemas.microsoft.com/office/drawing/2010/main" val="0"/>
                </a:ext>
              </a:extLst>
            </a:blip>
            <a:srcRect/>
            <a:stretch>
              <a:fillRect/>
            </a:stretch>
          </p:blipFill>
          <p:spPr bwMode="auto">
            <a:xfrm>
              <a:off x="6096102" y="1567540"/>
              <a:ext cx="6095898" cy="555307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3752AA2D-2A76-4D00-9C24-C5FD8FBB800D}"/>
                </a:ext>
              </a:extLst>
            </p:cNvPr>
            <p:cNvGrpSpPr/>
            <p:nvPr/>
          </p:nvGrpSpPr>
          <p:grpSpPr>
            <a:xfrm>
              <a:off x="7265220" y="5321421"/>
              <a:ext cx="701624" cy="669925"/>
              <a:chOff x="3334043" y="3727938"/>
              <a:chExt cx="854539" cy="815927"/>
            </a:xfrm>
          </p:grpSpPr>
          <p:sp>
            <p:nvSpPr>
              <p:cNvPr id="57" name="Oval 56">
                <a:extLst>
                  <a:ext uri="{FF2B5EF4-FFF2-40B4-BE49-F238E27FC236}">
                    <a16:creationId xmlns:a16="http://schemas.microsoft.com/office/drawing/2014/main" id="{0D3B86E1-2513-449D-B681-FBC621648EB1}"/>
                  </a:ext>
                </a:extLst>
              </p:cNvPr>
              <p:cNvSpPr/>
              <p:nvPr/>
            </p:nvSpPr>
            <p:spPr>
              <a:xfrm>
                <a:off x="3334043" y="3727938"/>
                <a:ext cx="815927" cy="815927"/>
              </a:xfrm>
              <a:prstGeom prst="ellipse">
                <a:avLst/>
              </a:prstGeom>
              <a:ln w="76200">
                <a:solidFill>
                  <a:schemeClr val="accent6">
                    <a:lumMod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D415375-D2C8-4BE3-AC56-17CAE990708F}"/>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58" name="TextBox 57">
                    <a:extLst>
                      <a:ext uri="{FF2B5EF4-FFF2-40B4-BE49-F238E27FC236}">
                        <a16:creationId xmlns:a16="http://schemas.microsoft.com/office/drawing/2014/main" id="{3D415375-D2C8-4BE3-AC56-17CAE990708F}"/>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13"/>
                    <a:stretch>
                      <a:fillRect b="-13187"/>
                    </a:stretch>
                  </a:blipFill>
                  <a:ln>
                    <a:noFill/>
                  </a:ln>
                </p:spPr>
                <p:txBody>
                  <a:bodyPr/>
                  <a:lstStyle/>
                  <a:p>
                    <a:r>
                      <a:rPr lang="en-CA">
                        <a:noFill/>
                      </a:rPr>
                      <a:t> </a:t>
                    </a:r>
                  </a:p>
                </p:txBody>
              </p:sp>
            </mc:Fallback>
          </mc:AlternateContent>
        </p:grpSp>
        <p:grpSp>
          <p:nvGrpSpPr>
            <p:cNvPr id="59" name="Group 58">
              <a:extLst>
                <a:ext uri="{FF2B5EF4-FFF2-40B4-BE49-F238E27FC236}">
                  <a16:creationId xmlns:a16="http://schemas.microsoft.com/office/drawing/2014/main" id="{97F8F718-D117-4F96-A439-7936F128A036}"/>
                </a:ext>
              </a:extLst>
            </p:cNvPr>
            <p:cNvGrpSpPr/>
            <p:nvPr/>
          </p:nvGrpSpPr>
          <p:grpSpPr>
            <a:xfrm>
              <a:off x="9681700" y="2126806"/>
              <a:ext cx="1995766" cy="1206959"/>
              <a:chOff x="4400550" y="620492"/>
              <a:chExt cx="2565008" cy="1551214"/>
            </a:xfrm>
          </p:grpSpPr>
          <p:grpSp>
            <p:nvGrpSpPr>
              <p:cNvPr id="60" name="Group 59">
                <a:extLst>
                  <a:ext uri="{FF2B5EF4-FFF2-40B4-BE49-F238E27FC236}">
                    <a16:creationId xmlns:a16="http://schemas.microsoft.com/office/drawing/2014/main" id="{F8EC7A6A-9A9E-4436-A95D-3C5FC9900F8E}"/>
                  </a:ext>
                </a:extLst>
              </p:cNvPr>
              <p:cNvGrpSpPr/>
              <p:nvPr/>
            </p:nvGrpSpPr>
            <p:grpSpPr>
              <a:xfrm>
                <a:off x="4767325" y="956919"/>
                <a:ext cx="901745" cy="861004"/>
                <a:chOff x="3334043" y="3727938"/>
                <a:chExt cx="854539" cy="815927"/>
              </a:xfrm>
            </p:grpSpPr>
            <p:sp>
              <p:nvSpPr>
                <p:cNvPr id="63" name="Oval 62">
                  <a:extLst>
                    <a:ext uri="{FF2B5EF4-FFF2-40B4-BE49-F238E27FC236}">
                      <a16:creationId xmlns:a16="http://schemas.microsoft.com/office/drawing/2014/main" id="{98D2A101-5B20-42C1-ABA1-E4950ACC57CA}"/>
                    </a:ext>
                  </a:extLst>
                </p:cNvPr>
                <p:cNvSpPr/>
                <p:nvPr/>
              </p:nvSpPr>
              <p:spPr>
                <a:xfrm>
                  <a:off x="3334043" y="3727938"/>
                  <a:ext cx="815927" cy="815927"/>
                </a:xfrm>
                <a:prstGeom prst="ellipse">
                  <a:avLst/>
                </a:prstGeom>
                <a:ln w="76200">
                  <a:solidFill>
                    <a:schemeClr val="accent6">
                      <a:lumMod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CA" sz="3200" dirty="0"/>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8923875-7D9A-4014-916B-C4415C7B2452}"/>
                        </a:ext>
                      </a:extLst>
                    </p:cNvPr>
                    <p:cNvSpPr txBox="1"/>
                    <p:nvPr/>
                  </p:nvSpPr>
                  <p:spPr>
                    <a:xfrm>
                      <a:off x="3346886" y="3776129"/>
                      <a:ext cx="841696" cy="670825"/>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i="1">
                                    <a:latin typeface="Cambria Math" panose="02040503050406030204" pitchFamily="18" charset="0"/>
                                  </a:rPr>
                                </m:ctrlPr>
                              </m:sSupPr>
                              <m:e>
                                <m:r>
                                  <a:rPr lang="en-US" sz="4000" i="1">
                                    <a:latin typeface="Cambria Math" panose="02040503050406030204" pitchFamily="18" charset="0"/>
                                  </a:rPr>
                                  <m:t>𝜇</m:t>
                                </m:r>
                              </m:e>
                              <m:sup>
                                <m:r>
                                  <a:rPr lang="en-US" sz="4000" i="1">
                                    <a:latin typeface="Cambria Math" panose="02040503050406030204" pitchFamily="18" charset="0"/>
                                  </a:rPr>
                                  <m:t>−</m:t>
                                </m:r>
                              </m:sup>
                            </m:sSup>
                          </m:oMath>
                        </m:oMathPara>
                      </a14:m>
                      <a:endParaRPr lang="en-CA" sz="4400" dirty="0"/>
                    </a:p>
                  </p:txBody>
                </p:sp>
              </mc:Choice>
              <mc:Fallback xmlns="">
                <p:sp>
                  <p:nvSpPr>
                    <p:cNvPr id="64" name="TextBox 63">
                      <a:extLst>
                        <a:ext uri="{FF2B5EF4-FFF2-40B4-BE49-F238E27FC236}">
                          <a16:creationId xmlns:a16="http://schemas.microsoft.com/office/drawing/2014/main" id="{08923875-7D9A-4014-916B-C4415C7B2452}"/>
                        </a:ext>
                      </a:extLst>
                    </p:cNvPr>
                    <p:cNvSpPr txBox="1">
                      <a:spLocks noRot="1" noChangeAspect="1" noMove="1" noResize="1" noEditPoints="1" noAdjustHandles="1" noChangeArrowheads="1" noChangeShapeType="1" noTextEdit="1"/>
                    </p:cNvSpPr>
                    <p:nvPr/>
                  </p:nvSpPr>
                  <p:spPr>
                    <a:xfrm>
                      <a:off x="3346886" y="3776129"/>
                      <a:ext cx="841696" cy="670825"/>
                    </a:xfrm>
                    <a:prstGeom prst="rect">
                      <a:avLst/>
                    </a:prstGeom>
                    <a:blipFill>
                      <a:blip r:embed="rId14"/>
                      <a:stretch>
                        <a:fillRect b="-13187"/>
                      </a:stretch>
                    </a:blipFill>
                    <a:ln>
                      <a:noFill/>
                    </a:ln>
                  </p:spPr>
                  <p:txBody>
                    <a:bodyPr/>
                    <a:lstStyle/>
                    <a:p>
                      <a:r>
                        <a:rPr lang="en-CA">
                          <a:noFill/>
                        </a:rPr>
                        <a:t> </a:t>
                      </a:r>
                    </a:p>
                  </p:txBody>
                </p:sp>
              </mc:Fallback>
            </mc:AlternateContent>
          </p:grpSp>
          <p:sp>
            <p:nvSpPr>
              <p:cNvPr id="61" name="TextBox 60">
                <a:extLst>
                  <a:ext uri="{FF2B5EF4-FFF2-40B4-BE49-F238E27FC236}">
                    <a16:creationId xmlns:a16="http://schemas.microsoft.com/office/drawing/2014/main" id="{B69A1793-F69C-4333-B3DC-C49FACC6CDEB}"/>
                  </a:ext>
                </a:extLst>
              </p:cNvPr>
              <p:cNvSpPr txBox="1"/>
              <p:nvPr/>
            </p:nvSpPr>
            <p:spPr>
              <a:xfrm>
                <a:off x="5815691" y="1094020"/>
                <a:ext cx="1149867" cy="584775"/>
              </a:xfrm>
              <a:prstGeom prst="rect">
                <a:avLst/>
              </a:prstGeom>
              <a:noFill/>
            </p:spPr>
            <p:txBody>
              <a:bodyPr wrap="none" rtlCol="0">
                <a:spAutoFit/>
              </a:bodyPr>
              <a:lstStyle/>
              <a:p>
                <a:r>
                  <a:rPr lang="en-US" sz="3200" dirty="0">
                    <a:solidFill>
                      <a:srgbClr val="FF0000"/>
                    </a:solidFill>
                  </a:rPr>
                  <a:t>decay</a:t>
                </a:r>
                <a:endParaRPr lang="en-CA" sz="3200" dirty="0">
                  <a:solidFill>
                    <a:srgbClr val="FF0000"/>
                  </a:solidFill>
                </a:endParaRPr>
              </a:p>
            </p:txBody>
          </p:sp>
          <p:sp>
            <p:nvSpPr>
              <p:cNvPr id="62" name="Multiplication Sign 61">
                <a:extLst>
                  <a:ext uri="{FF2B5EF4-FFF2-40B4-BE49-F238E27FC236}">
                    <a16:creationId xmlns:a16="http://schemas.microsoft.com/office/drawing/2014/main" id="{184D25F7-5E12-422A-B2B0-06B4FC86ADB9}"/>
                  </a:ext>
                </a:extLst>
              </p:cNvPr>
              <p:cNvSpPr/>
              <p:nvPr/>
            </p:nvSpPr>
            <p:spPr>
              <a:xfrm>
                <a:off x="4400550" y="620492"/>
                <a:ext cx="1551214" cy="1551214"/>
              </a:xfrm>
              <a:prstGeom prst="mathMultiply">
                <a:avLst>
                  <a:gd name="adj1" fmla="val 3520"/>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3" name="Group 102">
              <a:extLst>
                <a:ext uri="{FF2B5EF4-FFF2-40B4-BE49-F238E27FC236}">
                  <a16:creationId xmlns:a16="http://schemas.microsoft.com/office/drawing/2014/main" id="{324660EA-8400-4346-9D6B-ACCC80B4BF81}"/>
                </a:ext>
              </a:extLst>
            </p:cNvPr>
            <p:cNvGrpSpPr/>
            <p:nvPr/>
          </p:nvGrpSpPr>
          <p:grpSpPr>
            <a:xfrm>
              <a:off x="7319083" y="3448947"/>
              <a:ext cx="2524649" cy="2499726"/>
              <a:chOff x="784933" y="3163197"/>
              <a:chExt cx="2524649" cy="2499726"/>
            </a:xfrm>
          </p:grpSpPr>
          <p:cxnSp>
            <p:nvCxnSpPr>
              <p:cNvPr id="104" name="Straight Arrow Connector 103">
                <a:extLst>
                  <a:ext uri="{FF2B5EF4-FFF2-40B4-BE49-F238E27FC236}">
                    <a16:creationId xmlns:a16="http://schemas.microsoft.com/office/drawing/2014/main" id="{DD003161-3547-4E43-A7D1-C0D76F8CCDFE}"/>
                  </a:ext>
                </a:extLst>
              </p:cNvPr>
              <p:cNvCxnSpPr>
                <a:cxnSpLocks/>
              </p:cNvCxnSpPr>
              <p:nvPr/>
            </p:nvCxnSpPr>
            <p:spPr>
              <a:xfrm>
                <a:off x="1026985" y="5396414"/>
                <a:ext cx="1175080" cy="1"/>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5" name="Subtitle 2">
                    <a:extLst>
                      <a:ext uri="{FF2B5EF4-FFF2-40B4-BE49-F238E27FC236}">
                        <a16:creationId xmlns:a16="http://schemas.microsoft.com/office/drawing/2014/main" id="{3293B44A-2987-4CAE-A651-D15C4964C90B}"/>
                      </a:ext>
                    </a:extLst>
                  </p:cNvPr>
                  <p:cNvSpPr txBox="1">
                    <a:spLocks/>
                  </p:cNvSpPr>
                  <p:nvPr/>
                </p:nvSpPr>
                <p:spPr>
                  <a:xfrm>
                    <a:off x="2444706" y="4999267"/>
                    <a:ext cx="864876" cy="663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5" name="Subtitle 2">
                    <a:extLst>
                      <a:ext uri="{FF2B5EF4-FFF2-40B4-BE49-F238E27FC236}">
                        <a16:creationId xmlns:a16="http://schemas.microsoft.com/office/drawing/2014/main" id="{3293B44A-2987-4CAE-A651-D15C4964C90B}"/>
                      </a:ext>
                    </a:extLst>
                  </p:cNvPr>
                  <p:cNvSpPr txBox="1">
                    <a:spLocks noRot="1" noChangeAspect="1" noMove="1" noResize="1" noEditPoints="1" noAdjustHandles="1" noChangeArrowheads="1" noChangeShapeType="1" noTextEdit="1"/>
                  </p:cNvSpPr>
                  <p:nvPr/>
                </p:nvSpPr>
                <p:spPr>
                  <a:xfrm>
                    <a:off x="2444706" y="4999267"/>
                    <a:ext cx="864876" cy="663656"/>
                  </a:xfrm>
                  <a:prstGeom prst="rect">
                    <a:avLst/>
                  </a:prstGeom>
                  <a:blipFill>
                    <a:blip r:embed="rId15"/>
                    <a:stretch>
                      <a:fillRect l="-2817" b="-25688"/>
                    </a:stretch>
                  </a:blipFill>
                </p:spPr>
                <p:txBody>
                  <a:bodyPr/>
                  <a:lstStyle/>
                  <a:p>
                    <a:r>
                      <a:rPr lang="en-CA">
                        <a:noFill/>
                      </a:rPr>
                      <a:t> </a:t>
                    </a:r>
                  </a:p>
                </p:txBody>
              </p:sp>
            </mc:Fallback>
          </mc:AlternateContent>
          <p:cxnSp>
            <p:nvCxnSpPr>
              <p:cNvPr id="106" name="Straight Arrow Connector 105">
                <a:extLst>
                  <a:ext uri="{FF2B5EF4-FFF2-40B4-BE49-F238E27FC236}">
                    <a16:creationId xmlns:a16="http://schemas.microsoft.com/office/drawing/2014/main" id="{34A9C7ED-DC3D-48C4-8891-91E0F8BAF815}"/>
                  </a:ext>
                </a:extLst>
              </p:cNvPr>
              <p:cNvCxnSpPr>
                <a:cxnSpLocks/>
              </p:cNvCxnSpPr>
              <p:nvPr/>
            </p:nvCxnSpPr>
            <p:spPr>
              <a:xfrm flipV="1">
                <a:off x="1029178" y="4194526"/>
                <a:ext cx="0" cy="1204081"/>
              </a:xfrm>
              <a:prstGeom prst="straightConnector1">
                <a:avLst/>
              </a:prstGeom>
              <a:ln w="152400">
                <a:solidFill>
                  <a:srgbClr val="FFFF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7" name="Subtitle 2">
                    <a:extLst>
                      <a:ext uri="{FF2B5EF4-FFF2-40B4-BE49-F238E27FC236}">
                        <a16:creationId xmlns:a16="http://schemas.microsoft.com/office/drawing/2014/main" id="{C35DA5CF-7BA3-440D-B275-893A25282F55}"/>
                      </a:ext>
                    </a:extLst>
                  </p:cNvPr>
                  <p:cNvSpPr txBox="1">
                    <a:spLocks/>
                  </p:cNvSpPr>
                  <p:nvPr/>
                </p:nvSpPr>
                <p:spPr>
                  <a:xfrm>
                    <a:off x="784933" y="3163197"/>
                    <a:ext cx="864876" cy="663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FFFF00"/>
                                  </a:solidFill>
                                  <a:latin typeface="Cambria Math" panose="02040503050406030204" pitchFamily="18" charset="0"/>
                                </a:rPr>
                              </m:ctrlPr>
                            </m:accPr>
                            <m:e>
                              <m:sSub>
                                <m:sSubPr>
                                  <m:ctrlPr>
                                    <a:rPr lang="en-US" sz="6000" b="0" i="1" smtClean="0">
                                      <a:solidFill>
                                        <a:srgbClr val="FFFF00"/>
                                      </a:solidFill>
                                      <a:latin typeface="Cambria Math" panose="02040503050406030204" pitchFamily="18" charset="0"/>
                                    </a:rPr>
                                  </m:ctrlPr>
                                </m:sSubPr>
                                <m:e>
                                  <m:r>
                                    <a:rPr lang="en-US" sz="6000" b="0" i="1" smtClean="0">
                                      <a:solidFill>
                                        <a:srgbClr val="FFFF00"/>
                                      </a:solidFill>
                                      <a:latin typeface="Cambria Math" panose="02040503050406030204" pitchFamily="18" charset="0"/>
                                    </a:rPr>
                                    <m:t>𝑒</m:t>
                                  </m:r>
                                </m:e>
                                <m:sub>
                                  <m:r>
                                    <a:rPr lang="en-US" sz="6000" b="0" i="1" smtClean="0">
                                      <a:solidFill>
                                        <a:srgbClr val="FFFF00"/>
                                      </a:solidFill>
                                      <a:latin typeface="Cambria Math" panose="02040503050406030204" pitchFamily="18" charset="0"/>
                                    </a:rPr>
                                    <m:t>𝑡</m:t>
                                  </m:r>
                                </m:sub>
                              </m:sSub>
                            </m:e>
                          </m:acc>
                        </m:oMath>
                      </m:oMathPara>
                    </a14:m>
                    <a:endParaRPr lang="en-US" sz="6000" dirty="0">
                      <a:solidFill>
                        <a:srgbClr val="FFFF00"/>
                      </a:solidFill>
                    </a:endParaRPr>
                  </a:p>
                </p:txBody>
              </p:sp>
            </mc:Choice>
            <mc:Fallback xmlns="">
              <p:sp>
                <p:nvSpPr>
                  <p:cNvPr id="107" name="Subtitle 2">
                    <a:extLst>
                      <a:ext uri="{FF2B5EF4-FFF2-40B4-BE49-F238E27FC236}">
                        <a16:creationId xmlns:a16="http://schemas.microsoft.com/office/drawing/2014/main" id="{C35DA5CF-7BA3-440D-B275-893A25282F55}"/>
                      </a:ext>
                    </a:extLst>
                  </p:cNvPr>
                  <p:cNvSpPr txBox="1">
                    <a:spLocks noRot="1" noChangeAspect="1" noMove="1" noResize="1" noEditPoints="1" noAdjustHandles="1" noChangeArrowheads="1" noChangeShapeType="1" noTextEdit="1"/>
                  </p:cNvSpPr>
                  <p:nvPr/>
                </p:nvSpPr>
                <p:spPr>
                  <a:xfrm>
                    <a:off x="784933" y="3163197"/>
                    <a:ext cx="864876" cy="663656"/>
                  </a:xfrm>
                  <a:prstGeom prst="rect">
                    <a:avLst/>
                  </a:prstGeom>
                  <a:blipFill>
                    <a:blip r:embed="rId16"/>
                    <a:stretch>
                      <a:fillRect b="-25688"/>
                    </a:stretch>
                  </a:blipFill>
                </p:spPr>
                <p:txBody>
                  <a:bodyPr/>
                  <a:lstStyle/>
                  <a:p>
                    <a:r>
                      <a:rPr lang="en-CA">
                        <a:noFill/>
                      </a:rPr>
                      <a:t> </a:t>
                    </a:r>
                  </a:p>
                </p:txBody>
              </p:sp>
            </mc:Fallback>
          </mc:AlternateContent>
        </p:grpSp>
        <p:sp>
          <p:nvSpPr>
            <p:cNvPr id="109" name="Subtitle 2">
              <a:extLst>
                <a:ext uri="{FF2B5EF4-FFF2-40B4-BE49-F238E27FC236}">
                  <a16:creationId xmlns:a16="http://schemas.microsoft.com/office/drawing/2014/main" id="{DE24E83A-0055-4EE8-86EC-DF19336CA008}"/>
                </a:ext>
              </a:extLst>
            </p:cNvPr>
            <p:cNvSpPr txBox="1">
              <a:spLocks/>
            </p:cNvSpPr>
            <p:nvPr/>
          </p:nvSpPr>
          <p:spPr>
            <a:xfrm>
              <a:off x="7485609" y="323850"/>
              <a:ext cx="3468141" cy="857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solidFill>
                    <a:schemeClr val="tx1"/>
                  </a:solidFill>
                </a:rPr>
                <a:t>Spacetime</a:t>
              </a:r>
            </a:p>
          </p:txBody>
        </p:sp>
      </p:grpSp>
    </p:spTree>
    <p:custDataLst>
      <p:tags r:id="rId1"/>
    </p:custDataLst>
    <p:extLst>
      <p:ext uri="{BB962C8B-B14F-4D97-AF65-F5344CB8AC3E}">
        <p14:creationId xmlns:p14="http://schemas.microsoft.com/office/powerpoint/2010/main" val="2033832221"/>
      </p:ext>
    </p:extLst>
  </p:cSld>
  <p:clrMapOvr>
    <a:masterClrMapping/>
  </p:clrMapOvr>
  <mc:AlternateContent xmlns:mc="http://schemas.openxmlformats.org/markup-compatibility/2006" xmlns:p14="http://schemas.microsoft.com/office/powerpoint/2010/main">
    <mc:Choice Requires="p14">
      <p:transition spd="slow" p14:dur="2000" advTm="13410"/>
    </mc:Choice>
    <mc:Fallback xmlns="">
      <p:transition spd="slow" advTm="134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12D6836-16F3-455D-9A55-CB0A6B19E40F}"/>
              </a:ext>
            </a:extLst>
          </p:cNvPr>
          <p:cNvSpPr txBox="1"/>
          <p:nvPr/>
        </p:nvSpPr>
        <p:spPr>
          <a:xfrm>
            <a:off x="2409373" y="903573"/>
            <a:ext cx="7804124" cy="1862048"/>
          </a:xfrm>
          <a:prstGeom prst="rect">
            <a:avLst/>
          </a:prstGeom>
          <a:noFill/>
        </p:spPr>
        <p:txBody>
          <a:bodyPr wrap="none" rtlCol="0">
            <a:spAutoFit/>
          </a:bodyPr>
          <a:lstStyle/>
          <a:p>
            <a:r>
              <a:rPr lang="en-US" sz="11500">
                <a:solidFill>
                  <a:srgbClr val="002060"/>
                </a:solidFill>
              </a:rPr>
              <a:t>a) </a:t>
            </a:r>
            <a:r>
              <a:rPr lang="en-US" sz="11500" dirty="0">
                <a:solidFill>
                  <a:srgbClr val="002060"/>
                </a:solidFill>
              </a:rPr>
              <a:t>invariance</a:t>
            </a:r>
            <a:endParaRPr lang="en-CA" sz="11500" dirty="0">
              <a:solidFill>
                <a:srgbClr val="002060"/>
              </a:solidFill>
            </a:endParaRPr>
          </a:p>
        </p:txBody>
      </p:sp>
      <p:sp>
        <p:nvSpPr>
          <p:cNvPr id="6" name="Subtitle 2">
            <a:extLst>
              <a:ext uri="{FF2B5EF4-FFF2-40B4-BE49-F238E27FC236}">
                <a16:creationId xmlns:a16="http://schemas.microsoft.com/office/drawing/2014/main" id="{DA11846A-87CF-4938-BDFA-23A3CAB745AF}"/>
              </a:ext>
            </a:extLst>
          </p:cNvPr>
          <p:cNvSpPr txBox="1">
            <a:spLocks/>
          </p:cNvSpPr>
          <p:nvPr/>
        </p:nvSpPr>
        <p:spPr>
          <a:xfrm>
            <a:off x="-412958" y="2979174"/>
            <a:ext cx="12565626" cy="3878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14450" lvl="1" indent="-857250"/>
            <a:r>
              <a:rPr lang="en-US" sz="4400" dirty="0"/>
              <a:t>The same object can be described in different ways from different points of view</a:t>
            </a:r>
          </a:p>
          <a:p>
            <a:pPr marL="1314450" lvl="1" indent="-857250"/>
            <a:endParaRPr lang="en-US" sz="4400" dirty="0"/>
          </a:p>
          <a:p>
            <a:pPr marL="1314450" lvl="1" indent="-857250"/>
            <a:r>
              <a:rPr lang="en-US" sz="4400" dirty="0"/>
              <a:t>The same vector (invariant) can have different components when measured in a different basis</a:t>
            </a:r>
          </a:p>
        </p:txBody>
      </p:sp>
    </p:spTree>
    <p:custDataLst>
      <p:tags r:id="rId1"/>
    </p:custDataLst>
    <p:extLst>
      <p:ext uri="{BB962C8B-B14F-4D97-AF65-F5344CB8AC3E}">
        <p14:creationId xmlns:p14="http://schemas.microsoft.com/office/powerpoint/2010/main" val="3876041964"/>
      </p:ext>
    </p:extLst>
  </p:cSld>
  <p:clrMapOvr>
    <a:masterClrMapping/>
  </p:clrMapOvr>
  <mc:AlternateContent xmlns:mc="http://schemas.openxmlformats.org/markup-compatibility/2006" xmlns:p14="http://schemas.microsoft.com/office/powerpoint/2010/main">
    <mc:Choice Requires="p14">
      <p:transition spd="slow" p14:dur="2000" advTm="14492"/>
    </mc:Choice>
    <mc:Fallback xmlns="">
      <p:transition spd="slow" advTm="14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6E2FC19-1983-490B-9E90-50D49368A1C8}"/>
              </a:ext>
            </a:extLst>
          </p:cNvPr>
          <p:cNvGrpSpPr/>
          <p:nvPr/>
        </p:nvGrpSpPr>
        <p:grpSpPr>
          <a:xfrm>
            <a:off x="1619250" y="400052"/>
            <a:ext cx="10093544" cy="1479930"/>
            <a:chOff x="1619250" y="933452"/>
            <a:chExt cx="10093544" cy="147993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098995-ABE4-4BED-95ED-12339435777B}"/>
                    </a:ext>
                  </a:extLst>
                </p:cNvPr>
                <p:cNvSpPr txBox="1"/>
                <p:nvPr/>
              </p:nvSpPr>
              <p:spPr>
                <a:xfrm>
                  <a:off x="1619250" y="1143000"/>
                  <a:ext cx="4859535"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=4         +3</m:t>
                        </m:r>
                      </m:oMath>
                    </m:oMathPara>
                  </a14:m>
                  <a:endParaRPr lang="en-CA" sz="6600" dirty="0"/>
                </a:p>
              </p:txBody>
            </p:sp>
          </mc:Choice>
          <mc:Fallback xmlns="">
            <p:sp>
              <p:nvSpPr>
                <p:cNvPr id="6" name="TextBox 5">
                  <a:extLst>
                    <a:ext uri="{FF2B5EF4-FFF2-40B4-BE49-F238E27FC236}">
                      <a16:creationId xmlns:a16="http://schemas.microsoft.com/office/drawing/2014/main" id="{CF098995-ABE4-4BED-95ED-12339435777B}"/>
                    </a:ext>
                  </a:extLst>
                </p:cNvPr>
                <p:cNvSpPr txBox="1">
                  <a:spLocks noRot="1" noChangeAspect="1" noMove="1" noResize="1" noEditPoints="1" noAdjustHandles="1" noChangeArrowheads="1" noChangeShapeType="1" noTextEdit="1"/>
                </p:cNvSpPr>
                <p:nvPr/>
              </p:nvSpPr>
              <p:spPr>
                <a:xfrm>
                  <a:off x="1619250" y="1143000"/>
                  <a:ext cx="4859535" cy="1107996"/>
                </a:xfrm>
                <a:prstGeom prst="rect">
                  <a:avLst/>
                </a:prstGeom>
                <a:blipFill>
                  <a:blip r:embed="rId5"/>
                  <a:stretch>
                    <a:fillRect/>
                  </a:stretch>
                </a:blipFill>
              </p:spPr>
              <p:txBody>
                <a:bodyPr/>
                <a:lstStyle/>
                <a:p>
                  <a:r>
                    <a:rPr lang="en-CA">
                      <a:noFill/>
                    </a:rPr>
                    <a:t> </a:t>
                  </a:r>
                </a:p>
              </p:txBody>
            </p:sp>
          </mc:Fallback>
        </mc:AlternateContent>
        <p:cxnSp>
          <p:nvCxnSpPr>
            <p:cNvPr id="7" name="Straight Arrow Connector 6">
              <a:extLst>
                <a:ext uri="{FF2B5EF4-FFF2-40B4-BE49-F238E27FC236}">
                  <a16:creationId xmlns:a16="http://schemas.microsoft.com/office/drawing/2014/main" id="{F2CC837E-79DB-4A9A-8285-7517B8821DF2}"/>
                </a:ext>
              </a:extLst>
            </p:cNvPr>
            <p:cNvCxnSpPr>
              <a:cxnSpLocks/>
            </p:cNvCxnSpPr>
            <p:nvPr/>
          </p:nvCxnSpPr>
          <p:spPr>
            <a:xfrm>
              <a:off x="3347441" y="1701315"/>
              <a:ext cx="1479930"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96590F04-C53C-482B-B16B-B127F01EA80D}"/>
                </a:ext>
              </a:extLst>
            </p:cNvPr>
            <p:cNvCxnSpPr>
              <a:cxnSpLocks/>
            </p:cNvCxnSpPr>
            <p:nvPr/>
          </p:nvCxnSpPr>
          <p:spPr>
            <a:xfrm rot="16200000">
              <a:off x="5911156" y="1673417"/>
              <a:ext cx="1479930"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FEB4D258-97AF-45A4-85C2-3E7C41E8EC9D}"/>
                </a:ext>
              </a:extLst>
            </p:cNvPr>
            <p:cNvCxnSpPr>
              <a:cxnSpLocks/>
            </p:cNvCxnSpPr>
            <p:nvPr/>
          </p:nvCxnSpPr>
          <p:spPr>
            <a:xfrm flipH="1" flipV="1">
              <a:off x="10816918" y="968809"/>
              <a:ext cx="895876" cy="1191673"/>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FBBD9FFB-99CB-45B2-92C5-EDF6C96A247E}"/>
                </a:ext>
              </a:extLst>
            </p:cNvPr>
            <p:cNvCxnSpPr>
              <a:cxnSpLocks/>
            </p:cNvCxnSpPr>
            <p:nvPr/>
          </p:nvCxnSpPr>
          <p:spPr>
            <a:xfrm rot="19412510">
              <a:off x="8179092" y="1650274"/>
              <a:ext cx="1479930" cy="0"/>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BB32D5E-A583-4697-90B1-A168AC85E392}"/>
                    </a:ext>
                  </a:extLst>
                </p:cNvPr>
                <p:cNvSpPr txBox="1"/>
                <p:nvPr/>
              </p:nvSpPr>
              <p:spPr>
                <a:xfrm>
                  <a:off x="6762750" y="1116509"/>
                  <a:ext cx="4115742"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=5     +0</m:t>
                        </m:r>
                      </m:oMath>
                    </m:oMathPara>
                  </a14:m>
                  <a:endParaRPr lang="en-CA" sz="6600" dirty="0"/>
                </a:p>
              </p:txBody>
            </p:sp>
          </mc:Choice>
          <mc:Fallback xmlns="">
            <p:sp>
              <p:nvSpPr>
                <p:cNvPr id="12" name="TextBox 11">
                  <a:extLst>
                    <a:ext uri="{FF2B5EF4-FFF2-40B4-BE49-F238E27FC236}">
                      <a16:creationId xmlns:a16="http://schemas.microsoft.com/office/drawing/2014/main" id="{6BB32D5E-A583-4697-90B1-A168AC85E392}"/>
                    </a:ext>
                  </a:extLst>
                </p:cNvPr>
                <p:cNvSpPr txBox="1">
                  <a:spLocks noRot="1" noChangeAspect="1" noMove="1" noResize="1" noEditPoints="1" noAdjustHandles="1" noChangeArrowheads="1" noChangeShapeType="1" noTextEdit="1"/>
                </p:cNvSpPr>
                <p:nvPr/>
              </p:nvSpPr>
              <p:spPr>
                <a:xfrm>
                  <a:off x="6762750" y="1116509"/>
                  <a:ext cx="4115742" cy="1107996"/>
                </a:xfrm>
                <a:prstGeom prst="rect">
                  <a:avLst/>
                </a:prstGeom>
                <a:blipFill>
                  <a:blip r:embed="rId7"/>
                  <a:stretch>
                    <a:fillRect/>
                  </a:stretch>
                </a:blipFill>
              </p:spPr>
              <p:txBody>
                <a:bodyPr/>
                <a:lstStyle/>
                <a:p>
                  <a:r>
                    <a:rPr lang="en-CA">
                      <a:noFill/>
                    </a:rPr>
                    <a:t> </a:t>
                  </a:r>
                </a:p>
              </p:txBody>
            </p:sp>
          </mc:Fallback>
        </mc:AlternateContent>
      </p:grpSp>
      <p:sp>
        <p:nvSpPr>
          <p:cNvPr id="15" name="TextBox 14">
            <a:extLst>
              <a:ext uri="{FF2B5EF4-FFF2-40B4-BE49-F238E27FC236}">
                <a16:creationId xmlns:a16="http://schemas.microsoft.com/office/drawing/2014/main" id="{F1B17CA2-C89B-4138-B098-1C32E180F66F}"/>
              </a:ext>
            </a:extLst>
          </p:cNvPr>
          <p:cNvSpPr txBox="1"/>
          <p:nvPr/>
        </p:nvSpPr>
        <p:spPr>
          <a:xfrm>
            <a:off x="171450" y="2424793"/>
            <a:ext cx="11887200" cy="2154436"/>
          </a:xfrm>
          <a:prstGeom prst="rect">
            <a:avLst/>
          </a:prstGeom>
          <a:noFill/>
        </p:spPr>
        <p:txBody>
          <a:bodyPr wrap="square" rtlCol="0">
            <a:spAutoFit/>
          </a:bodyPr>
          <a:lstStyle/>
          <a:p>
            <a:r>
              <a:rPr lang="en-US" sz="5400" dirty="0"/>
              <a:t>Tensor = an invariant</a:t>
            </a:r>
          </a:p>
          <a:p>
            <a:r>
              <a:rPr lang="en-US" sz="4000" dirty="0"/>
              <a:t>(something we agree on in all coordinate systems…</a:t>
            </a:r>
            <a:br>
              <a:rPr lang="en-US" sz="4000" dirty="0"/>
            </a:br>
            <a:r>
              <a:rPr lang="en-US" sz="4000" dirty="0"/>
              <a:t>      even if the components are different in each one)</a:t>
            </a:r>
            <a:endParaRPr lang="en-CA" sz="4000" dirty="0"/>
          </a:p>
        </p:txBody>
      </p:sp>
      <p:sp>
        <p:nvSpPr>
          <p:cNvPr id="17" name="Subtitle 2">
            <a:extLst>
              <a:ext uri="{FF2B5EF4-FFF2-40B4-BE49-F238E27FC236}">
                <a16:creationId xmlns:a16="http://schemas.microsoft.com/office/drawing/2014/main" id="{79B7BC76-3523-4585-A762-AC3E170AF845}"/>
              </a:ext>
            </a:extLst>
          </p:cNvPr>
          <p:cNvSpPr txBox="1">
            <a:spLocks/>
          </p:cNvSpPr>
          <p:nvPr/>
        </p:nvSpPr>
        <p:spPr>
          <a:xfrm>
            <a:off x="3586120" y="3238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4000" dirty="0">
              <a:solidFill>
                <a:srgbClr val="002060"/>
              </a:solidFill>
            </a:endParaRPr>
          </a:p>
        </p:txBody>
      </p:sp>
      <mc:AlternateContent xmlns:mc="http://schemas.openxmlformats.org/markup-compatibility/2006" xmlns:a14="http://schemas.microsoft.com/office/drawing/2010/main">
        <mc:Choice Requires="a14">
          <p:sp>
            <p:nvSpPr>
              <p:cNvPr id="18" name="Subtitle 2">
                <a:extLst>
                  <a:ext uri="{FF2B5EF4-FFF2-40B4-BE49-F238E27FC236}">
                    <a16:creationId xmlns:a16="http://schemas.microsoft.com/office/drawing/2014/main" id="{DF3C487F-0567-41D8-A9B9-D1004B25C092}"/>
                  </a:ext>
                </a:extLst>
              </p:cNvPr>
              <p:cNvSpPr txBox="1">
                <a:spLocks/>
              </p:cNvSpPr>
              <p:nvPr/>
            </p:nvSpPr>
            <p:spPr>
              <a:xfrm>
                <a:off x="5771426" y="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oMath>
                  </m:oMathPara>
                </a14:m>
                <a:endParaRPr lang="en-US" sz="4000" dirty="0">
                  <a:solidFill>
                    <a:srgbClr val="002060"/>
                  </a:solidFill>
                </a:endParaRPr>
              </a:p>
            </p:txBody>
          </p:sp>
        </mc:Choice>
        <mc:Fallback xmlns="">
          <p:sp>
            <p:nvSpPr>
              <p:cNvPr id="18" name="Subtitle 2">
                <a:extLst>
                  <a:ext uri="{FF2B5EF4-FFF2-40B4-BE49-F238E27FC236}">
                    <a16:creationId xmlns:a16="http://schemas.microsoft.com/office/drawing/2014/main" id="{DF3C487F-0567-41D8-A9B9-D1004B25C092}"/>
                  </a:ext>
                </a:extLst>
              </p:cNvPr>
              <p:cNvSpPr txBox="1">
                <a:spLocks noRot="1" noChangeAspect="1" noMove="1" noResize="1" noEditPoints="1" noAdjustHandles="1" noChangeArrowheads="1" noChangeShapeType="1" noTextEdit="1"/>
              </p:cNvSpPr>
              <p:nvPr/>
            </p:nvSpPr>
            <p:spPr>
              <a:xfrm>
                <a:off x="5771426" y="0"/>
                <a:ext cx="1125177" cy="86339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Subtitle 2">
                <a:extLst>
                  <a:ext uri="{FF2B5EF4-FFF2-40B4-BE49-F238E27FC236}">
                    <a16:creationId xmlns:a16="http://schemas.microsoft.com/office/drawing/2014/main" id="{E75E6917-FD57-44CB-B9F7-547AC84FADB2}"/>
                  </a:ext>
                </a:extLst>
              </p:cNvPr>
              <p:cNvSpPr txBox="1">
                <a:spLocks/>
              </p:cNvSpPr>
              <p:nvPr/>
            </p:nvSpPr>
            <p:spPr>
              <a:xfrm>
                <a:off x="8343178" y="13063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𝑥</m:t>
                                  </m:r>
                                </m:sub>
                              </m:sSub>
                            </m:e>
                          </m:acc>
                        </m:e>
                      </m:acc>
                    </m:oMath>
                  </m:oMathPara>
                </a14:m>
                <a:endParaRPr lang="en-US" sz="4000" dirty="0">
                  <a:solidFill>
                    <a:srgbClr val="FF0000"/>
                  </a:solidFill>
                </a:endParaRPr>
              </a:p>
            </p:txBody>
          </p:sp>
        </mc:Choice>
        <mc:Fallback xmlns="">
          <p:sp>
            <p:nvSpPr>
              <p:cNvPr id="19" name="Subtitle 2">
                <a:extLst>
                  <a:ext uri="{FF2B5EF4-FFF2-40B4-BE49-F238E27FC236}">
                    <a16:creationId xmlns:a16="http://schemas.microsoft.com/office/drawing/2014/main" id="{E75E6917-FD57-44CB-B9F7-547AC84FADB2}"/>
                  </a:ext>
                </a:extLst>
              </p:cNvPr>
              <p:cNvSpPr txBox="1">
                <a:spLocks noRot="1" noChangeAspect="1" noMove="1" noResize="1" noEditPoints="1" noAdjustHandles="1" noChangeArrowheads="1" noChangeShapeType="1" noTextEdit="1"/>
              </p:cNvSpPr>
              <p:nvPr/>
            </p:nvSpPr>
            <p:spPr>
              <a:xfrm>
                <a:off x="8343178" y="130630"/>
                <a:ext cx="1125177"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A3F54B46-8C74-42BA-8B09-1192A0C00C32}"/>
                  </a:ext>
                </a:extLst>
              </p:cNvPr>
              <p:cNvSpPr txBox="1">
                <a:spLocks/>
              </p:cNvSpPr>
              <p:nvPr/>
            </p:nvSpPr>
            <p:spPr>
              <a:xfrm>
                <a:off x="11045052" y="146957"/>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FF0000"/>
                              </a:solidFill>
                              <a:latin typeface="Cambria Math" panose="02040503050406030204" pitchFamily="18" charset="0"/>
                            </a:rPr>
                          </m:ctrlPr>
                        </m:accPr>
                        <m:e>
                          <m:acc>
                            <m:accPr>
                              <m:chr m:val="⃗"/>
                              <m:ctrlPr>
                                <a:rPr lang="en-US" sz="4000" b="0" i="1" smtClean="0">
                                  <a:solidFill>
                                    <a:srgbClr val="FF0000"/>
                                  </a:solidFill>
                                  <a:latin typeface="Cambria Math" panose="02040503050406030204" pitchFamily="18" charset="0"/>
                                </a:rPr>
                              </m:ctrlPr>
                            </m:accPr>
                            <m:e>
                              <m:sSub>
                                <m:sSubPr>
                                  <m:ctrlPr>
                                    <a:rPr lang="en-US" sz="4000" b="0" i="1" smtClean="0">
                                      <a:solidFill>
                                        <a:srgbClr val="FF0000"/>
                                      </a:solidFill>
                                      <a:latin typeface="Cambria Math" panose="02040503050406030204" pitchFamily="18" charset="0"/>
                                    </a:rPr>
                                  </m:ctrlPr>
                                </m:sSubPr>
                                <m:e>
                                  <m:r>
                                    <a:rPr lang="en-US" sz="4000" b="0" i="1" smtClean="0">
                                      <a:solidFill>
                                        <a:srgbClr val="FF0000"/>
                                      </a:solidFill>
                                      <a:latin typeface="Cambria Math" panose="02040503050406030204" pitchFamily="18" charset="0"/>
                                    </a:rPr>
                                    <m:t>𝑒</m:t>
                                  </m:r>
                                </m:e>
                                <m:sub>
                                  <m:r>
                                    <a:rPr lang="en-US" sz="4000" b="0" i="1" smtClean="0">
                                      <a:solidFill>
                                        <a:srgbClr val="FF0000"/>
                                      </a:solidFill>
                                      <a:latin typeface="Cambria Math" panose="02040503050406030204" pitchFamily="18" charset="0"/>
                                    </a:rPr>
                                    <m:t>𝑦</m:t>
                                  </m:r>
                                </m:sub>
                              </m:sSub>
                            </m:e>
                          </m:acc>
                        </m:e>
                      </m:acc>
                    </m:oMath>
                  </m:oMathPara>
                </a14:m>
                <a:endParaRPr lang="en-US" sz="4000" dirty="0">
                  <a:solidFill>
                    <a:srgbClr val="FF0000"/>
                  </a:solidFill>
                </a:endParaRPr>
              </a:p>
            </p:txBody>
          </p:sp>
        </mc:Choice>
        <mc:Fallback xmlns="">
          <p:sp>
            <p:nvSpPr>
              <p:cNvPr id="20" name="Subtitle 2">
                <a:extLst>
                  <a:ext uri="{FF2B5EF4-FFF2-40B4-BE49-F238E27FC236}">
                    <a16:creationId xmlns:a16="http://schemas.microsoft.com/office/drawing/2014/main" id="{A3F54B46-8C74-42BA-8B09-1192A0C00C32}"/>
                  </a:ext>
                </a:extLst>
              </p:cNvPr>
              <p:cNvSpPr txBox="1">
                <a:spLocks noRot="1" noChangeAspect="1" noMove="1" noResize="1" noEditPoints="1" noAdjustHandles="1" noChangeArrowheads="1" noChangeShapeType="1" noTextEdit="1"/>
              </p:cNvSpPr>
              <p:nvPr/>
            </p:nvSpPr>
            <p:spPr>
              <a:xfrm>
                <a:off x="11045052" y="146957"/>
                <a:ext cx="1125177" cy="863396"/>
              </a:xfrm>
              <a:prstGeom prst="rect">
                <a:avLst/>
              </a:prstGeom>
              <a:blipFill>
                <a:blip r:embed="rId11"/>
                <a:stretch>
                  <a:fillRect/>
                </a:stretch>
              </a:blipFill>
            </p:spPr>
            <p:txBody>
              <a:bodyPr/>
              <a:lstStyle/>
              <a:p>
                <a:r>
                  <a:rPr lang="en-CA">
                    <a:noFill/>
                  </a:rPr>
                  <a:t> </a:t>
                </a:r>
              </a:p>
            </p:txBody>
          </p:sp>
        </mc:Fallback>
      </mc:AlternateContent>
      <p:grpSp>
        <p:nvGrpSpPr>
          <p:cNvPr id="22" name="Group 21">
            <a:extLst>
              <a:ext uri="{FF2B5EF4-FFF2-40B4-BE49-F238E27FC236}">
                <a16:creationId xmlns:a16="http://schemas.microsoft.com/office/drawing/2014/main" id="{E9EF38F5-6CC0-4016-8120-4188F22109D6}"/>
              </a:ext>
            </a:extLst>
          </p:cNvPr>
          <p:cNvGrpSpPr/>
          <p:nvPr/>
        </p:nvGrpSpPr>
        <p:grpSpPr>
          <a:xfrm rot="19357089">
            <a:off x="-57358" y="911053"/>
            <a:ext cx="1770102" cy="409883"/>
            <a:chOff x="9737741" y="2612427"/>
            <a:chExt cx="4948024" cy="708558"/>
          </a:xfrm>
        </p:grpSpPr>
        <p:pic>
          <p:nvPicPr>
            <p:cNvPr id="23" name="Picture 6" descr="Pencil, School, Science, Writing, Business, Drawing">
              <a:extLst>
                <a:ext uri="{FF2B5EF4-FFF2-40B4-BE49-F238E27FC236}">
                  <a16:creationId xmlns:a16="http://schemas.microsoft.com/office/drawing/2014/main" id="{052C738D-E719-4D68-951E-E7F40F16CE2E}"/>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Pencil, School, Science, Writing, Business, Drawing">
              <a:extLst>
                <a:ext uri="{FF2B5EF4-FFF2-40B4-BE49-F238E27FC236}">
                  <a16:creationId xmlns:a16="http://schemas.microsoft.com/office/drawing/2014/main" id="{7810D858-6DA5-4E2E-ADAE-100F3C899B8B}"/>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CAE8025-3834-4FC0-90CC-7061FB4EE2FE}"/>
                  </a:ext>
                </a:extLst>
              </p:cNvPr>
              <p:cNvSpPr txBox="1"/>
              <p:nvPr/>
            </p:nvSpPr>
            <p:spPr>
              <a:xfrm>
                <a:off x="1894220" y="5086350"/>
                <a:ext cx="4754229" cy="118814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600" b="0" i="1" smtClean="0">
                          <a:latin typeface="Cambria Math" panose="02040503050406030204" pitchFamily="18" charset="0"/>
                        </a:rPr>
                        <m:t>=4</m:t>
                      </m:r>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r>
                        <a:rPr lang="en-US" sz="6600" b="0" i="1" smtClean="0">
                          <a:latin typeface="Cambria Math" panose="02040503050406030204" pitchFamily="18" charset="0"/>
                        </a:rPr>
                        <m:t>+3</m:t>
                      </m:r>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𝑦</m:t>
                              </m:r>
                            </m:sub>
                          </m:sSub>
                        </m:e>
                      </m:acc>
                    </m:oMath>
                  </m:oMathPara>
                </a14:m>
                <a:endParaRPr lang="en-US" sz="6600" dirty="0">
                  <a:solidFill>
                    <a:srgbClr val="002060"/>
                  </a:solidFill>
                </a:endParaRPr>
              </a:p>
            </p:txBody>
          </p:sp>
        </mc:Choice>
        <mc:Fallback xmlns="">
          <p:sp>
            <p:nvSpPr>
              <p:cNvPr id="28" name="TextBox 27">
                <a:extLst>
                  <a:ext uri="{FF2B5EF4-FFF2-40B4-BE49-F238E27FC236}">
                    <a16:creationId xmlns:a16="http://schemas.microsoft.com/office/drawing/2014/main" id="{8CAE8025-3834-4FC0-90CC-7061FB4EE2FE}"/>
                  </a:ext>
                </a:extLst>
              </p:cNvPr>
              <p:cNvSpPr txBox="1">
                <a:spLocks noRot="1" noChangeAspect="1" noMove="1" noResize="1" noEditPoints="1" noAdjustHandles="1" noChangeArrowheads="1" noChangeShapeType="1" noTextEdit="1"/>
              </p:cNvSpPr>
              <p:nvPr/>
            </p:nvSpPr>
            <p:spPr>
              <a:xfrm>
                <a:off x="1894220" y="5086350"/>
                <a:ext cx="4754229" cy="1188146"/>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Subtitle 2">
                <a:extLst>
                  <a:ext uri="{FF2B5EF4-FFF2-40B4-BE49-F238E27FC236}">
                    <a16:creationId xmlns:a16="http://schemas.microsoft.com/office/drawing/2014/main" id="{FAD5DDDF-4A92-4B12-8319-FBA8043417AF}"/>
                  </a:ext>
                </a:extLst>
              </p:cNvPr>
              <p:cNvSpPr txBox="1">
                <a:spLocks/>
              </p:cNvSpPr>
              <p:nvPr/>
            </p:nvSpPr>
            <p:spPr>
              <a:xfrm>
                <a:off x="3738520" y="4762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000" b="0" i="1" smtClean="0">
                              <a:solidFill>
                                <a:srgbClr val="002060"/>
                              </a:solidFill>
                              <a:latin typeface="Cambria Math" panose="02040503050406030204" pitchFamily="18" charset="0"/>
                            </a:rPr>
                          </m:ctrlPr>
                        </m:accPr>
                        <m:e>
                          <m:sSub>
                            <m:sSubPr>
                              <m:ctrlPr>
                                <a:rPr lang="en-US" sz="4000" b="0" i="1" smtClean="0">
                                  <a:solidFill>
                                    <a:srgbClr val="002060"/>
                                  </a:solidFill>
                                  <a:latin typeface="Cambria Math" panose="02040503050406030204" pitchFamily="18" charset="0"/>
                                </a:rPr>
                              </m:ctrlPr>
                            </m:sSubPr>
                            <m:e>
                              <m:r>
                                <a:rPr lang="en-US" sz="4000" b="0" i="1" smtClean="0">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oMath>
                  </m:oMathPara>
                </a14:m>
                <a:endParaRPr lang="en-US" sz="4000" dirty="0">
                  <a:solidFill>
                    <a:srgbClr val="002060"/>
                  </a:solidFill>
                </a:endParaRPr>
              </a:p>
            </p:txBody>
          </p:sp>
        </mc:Choice>
        <mc:Fallback xmlns="">
          <p:sp>
            <p:nvSpPr>
              <p:cNvPr id="34" name="Subtitle 2">
                <a:extLst>
                  <a:ext uri="{FF2B5EF4-FFF2-40B4-BE49-F238E27FC236}">
                    <a16:creationId xmlns:a16="http://schemas.microsoft.com/office/drawing/2014/main" id="{FAD5DDDF-4A92-4B12-8319-FBA8043417AF}"/>
                  </a:ext>
                </a:extLst>
              </p:cNvPr>
              <p:cNvSpPr txBox="1">
                <a:spLocks noRot="1" noChangeAspect="1" noMove="1" noResize="1" noEditPoints="1" noAdjustHandles="1" noChangeArrowheads="1" noChangeShapeType="1" noTextEdit="1"/>
              </p:cNvSpPr>
              <p:nvPr/>
            </p:nvSpPr>
            <p:spPr>
              <a:xfrm>
                <a:off x="3738520" y="476250"/>
                <a:ext cx="1125177" cy="863396"/>
              </a:xfrm>
              <a:prstGeom prst="rect">
                <a:avLst/>
              </a:prstGeom>
              <a:blipFill>
                <a:blip r:embed="rId16"/>
                <a:stretch>
                  <a:fillRect/>
                </a:stretch>
              </a:blipFill>
            </p:spPr>
            <p:txBody>
              <a:bodyPr/>
              <a:lstStyle/>
              <a:p>
                <a:r>
                  <a:rPr lang="en-CA">
                    <a:noFill/>
                  </a:rPr>
                  <a:t> </a:t>
                </a:r>
              </a:p>
            </p:txBody>
          </p:sp>
        </mc:Fallback>
      </mc:AlternateContent>
      <p:grpSp>
        <p:nvGrpSpPr>
          <p:cNvPr id="35" name="Group 34">
            <a:extLst>
              <a:ext uri="{FF2B5EF4-FFF2-40B4-BE49-F238E27FC236}">
                <a16:creationId xmlns:a16="http://schemas.microsoft.com/office/drawing/2014/main" id="{41C30436-D6B0-441C-BB6A-B5474DF018A2}"/>
              </a:ext>
            </a:extLst>
          </p:cNvPr>
          <p:cNvGrpSpPr/>
          <p:nvPr/>
        </p:nvGrpSpPr>
        <p:grpSpPr>
          <a:xfrm rot="19357089">
            <a:off x="152192" y="5292553"/>
            <a:ext cx="1770102" cy="409883"/>
            <a:chOff x="9737741" y="2612427"/>
            <a:chExt cx="4948024" cy="708558"/>
          </a:xfrm>
        </p:grpSpPr>
        <p:pic>
          <p:nvPicPr>
            <p:cNvPr id="36" name="Picture 6" descr="Pencil, School, Science, Writing, Business, Drawing">
              <a:extLst>
                <a:ext uri="{FF2B5EF4-FFF2-40B4-BE49-F238E27FC236}">
                  <a16:creationId xmlns:a16="http://schemas.microsoft.com/office/drawing/2014/main" id="{A73B44F1-BC5D-41C3-98E2-5409E9008E32}"/>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Pencil, School, Science, Writing, Business, Drawing">
              <a:extLst>
                <a:ext uri="{FF2B5EF4-FFF2-40B4-BE49-F238E27FC236}">
                  <a16:creationId xmlns:a16="http://schemas.microsoft.com/office/drawing/2014/main" id="{EAEFBB75-6F69-422B-A61F-F2D06E58AC57}"/>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951267A-302A-4D04-9AD5-D950AD49FECB}"/>
                  </a:ext>
                </a:extLst>
              </p:cNvPr>
              <p:cNvSpPr txBox="1"/>
              <p:nvPr/>
            </p:nvSpPr>
            <p:spPr>
              <a:xfrm>
                <a:off x="6999620" y="4724400"/>
                <a:ext cx="4754229" cy="178221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6600" b="0" i="1" smtClean="0">
                          <a:latin typeface="Cambria Math" panose="02040503050406030204" pitchFamily="18" charset="0"/>
                        </a:rPr>
                        <m:t>=</m:t>
                      </m:r>
                      <m:d>
                        <m:dPr>
                          <m:begChr m:val="["/>
                          <m:endChr m:val="]"/>
                          <m:ctrlPr>
                            <a:rPr lang="en-US" sz="6600" b="0" i="1" smtClean="0">
                              <a:latin typeface="Cambria Math" panose="02040503050406030204" pitchFamily="18" charset="0"/>
                            </a:rPr>
                          </m:ctrlPr>
                        </m:dPr>
                        <m:e>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𝑥</m:t>
                                  </m:r>
                                </m:sub>
                              </m:sSub>
                            </m:e>
                          </m:acc>
                          <m:r>
                            <a:rPr lang="en-US" sz="6600" b="0" i="1" smtClean="0">
                              <a:solidFill>
                                <a:srgbClr val="002060"/>
                              </a:solidFill>
                              <a:latin typeface="Cambria Math" panose="02040503050406030204" pitchFamily="18" charset="0"/>
                            </a:rPr>
                            <m:t>  </m:t>
                          </m:r>
                          <m:acc>
                            <m:accPr>
                              <m:chr m:val="⃗"/>
                              <m:ctrlPr>
                                <a:rPr lang="en-US" sz="6600" b="0" i="1" smtClean="0">
                                  <a:solidFill>
                                    <a:srgbClr val="002060"/>
                                  </a:solidFill>
                                  <a:latin typeface="Cambria Math" panose="02040503050406030204" pitchFamily="18" charset="0"/>
                                </a:rPr>
                              </m:ctrlPr>
                            </m:accPr>
                            <m:e>
                              <m:sSub>
                                <m:sSubPr>
                                  <m:ctrlPr>
                                    <a:rPr lang="en-US" sz="6600" b="0" i="1" smtClean="0">
                                      <a:solidFill>
                                        <a:srgbClr val="002060"/>
                                      </a:solidFill>
                                      <a:latin typeface="Cambria Math" panose="02040503050406030204" pitchFamily="18" charset="0"/>
                                    </a:rPr>
                                  </m:ctrlPr>
                                </m:sSubPr>
                                <m:e>
                                  <m:r>
                                    <a:rPr lang="en-US" sz="6600" b="0" i="1" smtClean="0">
                                      <a:solidFill>
                                        <a:srgbClr val="002060"/>
                                      </a:solidFill>
                                      <a:latin typeface="Cambria Math" panose="02040503050406030204" pitchFamily="18" charset="0"/>
                                    </a:rPr>
                                    <m:t>𝑒</m:t>
                                  </m:r>
                                </m:e>
                                <m:sub>
                                  <m:r>
                                    <a:rPr lang="en-US" sz="6600" b="0" i="1" smtClean="0">
                                      <a:solidFill>
                                        <a:srgbClr val="002060"/>
                                      </a:solidFill>
                                      <a:latin typeface="Cambria Math" panose="02040503050406030204" pitchFamily="18" charset="0"/>
                                    </a:rPr>
                                    <m:t>𝑦</m:t>
                                  </m:r>
                                </m:sub>
                              </m:sSub>
                            </m:e>
                          </m:acc>
                        </m:e>
                      </m:d>
                      <m:d>
                        <m:dPr>
                          <m:begChr m:val="["/>
                          <m:endChr m:val="]"/>
                          <m:ctrlPr>
                            <a:rPr lang="en-US" sz="6600" b="0" i="1" smtClean="0">
                              <a:latin typeface="Cambria Math" panose="02040503050406030204" pitchFamily="18" charset="0"/>
                            </a:rPr>
                          </m:ctrlPr>
                        </m:dPr>
                        <m:e>
                          <m:eqArr>
                            <m:eqArrPr>
                              <m:ctrlPr>
                                <a:rPr lang="en-US" sz="6600" b="0" i="1" smtClean="0">
                                  <a:latin typeface="Cambria Math" panose="02040503050406030204" pitchFamily="18" charset="0"/>
                                </a:rPr>
                              </m:ctrlPr>
                            </m:eqArrPr>
                            <m:e>
                              <m:r>
                                <a:rPr lang="en-US" sz="6600" b="0" i="1" smtClean="0">
                                  <a:latin typeface="Cambria Math" panose="02040503050406030204" pitchFamily="18" charset="0"/>
                                </a:rPr>
                                <m:t>4</m:t>
                              </m:r>
                            </m:e>
                            <m:e>
                              <m:r>
                                <a:rPr lang="en-US" sz="6600" b="0" i="1" smtClean="0">
                                  <a:latin typeface="Cambria Math" panose="02040503050406030204" pitchFamily="18" charset="0"/>
                                </a:rPr>
                                <m:t>3</m:t>
                              </m:r>
                            </m:e>
                          </m:eqArr>
                        </m:e>
                      </m:d>
                    </m:oMath>
                  </m:oMathPara>
                </a14:m>
                <a:endParaRPr lang="en-US" sz="6600" dirty="0">
                  <a:solidFill>
                    <a:srgbClr val="002060"/>
                  </a:solidFill>
                </a:endParaRPr>
              </a:p>
            </p:txBody>
          </p:sp>
        </mc:Choice>
        <mc:Fallback xmlns="">
          <p:sp>
            <p:nvSpPr>
              <p:cNvPr id="38" name="TextBox 37">
                <a:extLst>
                  <a:ext uri="{FF2B5EF4-FFF2-40B4-BE49-F238E27FC236}">
                    <a16:creationId xmlns:a16="http://schemas.microsoft.com/office/drawing/2014/main" id="{8951267A-302A-4D04-9AD5-D950AD49FECB}"/>
                  </a:ext>
                </a:extLst>
              </p:cNvPr>
              <p:cNvSpPr txBox="1">
                <a:spLocks noRot="1" noChangeAspect="1" noMove="1" noResize="1" noEditPoints="1" noAdjustHandles="1" noChangeArrowheads="1" noChangeShapeType="1" noTextEdit="1"/>
              </p:cNvSpPr>
              <p:nvPr/>
            </p:nvSpPr>
            <p:spPr>
              <a:xfrm>
                <a:off x="6999620" y="4724400"/>
                <a:ext cx="4754229" cy="1782219"/>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3" name="Ink 2">
                <a:extLst>
                  <a:ext uri="{FF2B5EF4-FFF2-40B4-BE49-F238E27FC236}">
                    <a16:creationId xmlns:a16="http://schemas.microsoft.com/office/drawing/2014/main" id="{D728541B-4D87-48CD-9C9C-4F1FB876BED3}"/>
                  </a:ext>
                </a:extLst>
              </p14:cNvPr>
              <p14:cNvContentPartPr/>
              <p14:nvPr>
                <p:extLst>
                  <p:ext uri="{42D2F446-02D8-4167-A562-619A0277C38B}">
                    <p15:isNarration xmlns:p15="http://schemas.microsoft.com/office/powerpoint/2012/main" val="1"/>
                  </p:ext>
                </p:extLst>
              </p14:nvPr>
            </p14:nvContentPartPr>
            <p14:xfrm>
              <a:off x="2723040" y="4744440"/>
              <a:ext cx="8949960" cy="1910520"/>
            </p14:xfrm>
          </p:contentPart>
        </mc:Choice>
        <mc:Fallback xmlns="">
          <p:pic>
            <p:nvPicPr>
              <p:cNvPr id="3" name="Ink 2">
                <a:extLst>
                  <a:ext uri="{FF2B5EF4-FFF2-40B4-BE49-F238E27FC236}">
                    <a16:creationId xmlns:a16="http://schemas.microsoft.com/office/drawing/2014/main" id="{D728541B-4D87-48CD-9C9C-4F1FB876BED3}"/>
                  </a:ext>
                </a:extLst>
              </p:cNvPr>
              <p:cNvPicPr>
                <a:picLocks noGrp="1" noRot="1" noChangeAspect="1" noMove="1" noResize="1" noEditPoints="1" noAdjustHandles="1" noChangeArrowheads="1" noChangeShapeType="1"/>
              </p:cNvPicPr>
              <p:nvPr/>
            </p:nvPicPr>
            <p:blipFill>
              <a:blip r:embed="rId19"/>
              <a:stretch>
                <a:fillRect/>
              </a:stretch>
            </p:blipFill>
            <p:spPr>
              <a:xfrm>
                <a:off x="2713680" y="4735080"/>
                <a:ext cx="8968680" cy="1929240"/>
              </a:xfrm>
              <a:prstGeom prst="rect">
                <a:avLst/>
              </a:prstGeom>
            </p:spPr>
          </p:pic>
        </mc:Fallback>
      </mc:AlternateContent>
    </p:spTree>
    <p:custDataLst>
      <p:tags r:id="rId1"/>
    </p:custDataLst>
    <p:extLst>
      <p:ext uri="{BB962C8B-B14F-4D97-AF65-F5344CB8AC3E}">
        <p14:creationId xmlns:p14="http://schemas.microsoft.com/office/powerpoint/2010/main" val="1068194885"/>
      </p:ext>
    </p:extLst>
  </p:cSld>
  <p:clrMapOvr>
    <a:masterClrMapping/>
  </p:clrMapOvr>
  <mc:AlternateContent xmlns:mc="http://schemas.openxmlformats.org/markup-compatibility/2006" xmlns:p14="http://schemas.microsoft.com/office/powerpoint/2010/main">
    <mc:Choice Requires="p14">
      <p:transition spd="slow" p14:dur="2000" advTm="25840"/>
    </mc:Choice>
    <mc:Fallback xmlns="">
      <p:transition spd="slow" advTm="25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8" grpId="0"/>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71ED8-DEA8-4ACD-B1A2-F2F2A878D93C}"/>
              </a:ext>
            </a:extLst>
          </p:cNvPr>
          <p:cNvSpPr>
            <a:spLocks noGrp="1"/>
          </p:cNvSpPr>
          <p:nvPr>
            <p:ph idx="1"/>
          </p:nvPr>
        </p:nvSpPr>
        <p:spPr>
          <a:xfrm>
            <a:off x="2644725" y="34787"/>
            <a:ext cx="9369083" cy="675860"/>
          </a:xfrm>
        </p:spPr>
        <p:txBody>
          <a:bodyPr>
            <a:noAutofit/>
          </a:bodyPr>
          <a:lstStyle/>
          <a:p>
            <a:pPr marL="0" indent="0" algn="ctr">
              <a:buNone/>
            </a:pPr>
            <a:r>
              <a:rPr lang="en-US" sz="4800" dirty="0"/>
              <a:t>more mathematically in-depth…</a:t>
            </a:r>
          </a:p>
        </p:txBody>
      </p:sp>
      <p:grpSp>
        <p:nvGrpSpPr>
          <p:cNvPr id="14" name="Group 13">
            <a:extLst>
              <a:ext uri="{FF2B5EF4-FFF2-40B4-BE49-F238E27FC236}">
                <a16:creationId xmlns:a16="http://schemas.microsoft.com/office/drawing/2014/main" id="{8398562D-AC5C-4BE8-8103-1814499803F9}"/>
              </a:ext>
            </a:extLst>
          </p:cNvPr>
          <p:cNvGrpSpPr/>
          <p:nvPr/>
        </p:nvGrpSpPr>
        <p:grpSpPr>
          <a:xfrm>
            <a:off x="266700" y="1631951"/>
            <a:ext cx="1927827" cy="1901372"/>
            <a:chOff x="965200" y="616858"/>
            <a:chExt cx="1927827" cy="1901372"/>
          </a:xfrm>
        </p:grpSpPr>
        <p:sp>
          <p:nvSpPr>
            <p:cNvPr id="12" name="Oval 11">
              <a:extLst>
                <a:ext uri="{FF2B5EF4-FFF2-40B4-BE49-F238E27FC236}">
                  <a16:creationId xmlns:a16="http://schemas.microsoft.com/office/drawing/2014/main" id="{F760976D-1F91-4E30-B99B-E8A2F3E3466E}"/>
                </a:ext>
              </a:extLst>
            </p:cNvPr>
            <p:cNvSpPr/>
            <p:nvPr/>
          </p:nvSpPr>
          <p:spPr>
            <a:xfrm>
              <a:off x="965200" y="616858"/>
              <a:ext cx="1901372" cy="190137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200" dirty="0"/>
            </a:p>
          </p:txBody>
        </p:sp>
        <p:sp>
          <p:nvSpPr>
            <p:cNvPr id="13" name="TextBox 12">
              <a:extLst>
                <a:ext uri="{FF2B5EF4-FFF2-40B4-BE49-F238E27FC236}">
                  <a16:creationId xmlns:a16="http://schemas.microsoft.com/office/drawing/2014/main" id="{D675880A-D89D-49B9-8BF3-B98BC129E9AF}"/>
                </a:ext>
              </a:extLst>
            </p:cNvPr>
            <p:cNvSpPr txBox="1"/>
            <p:nvPr/>
          </p:nvSpPr>
          <p:spPr>
            <a:xfrm>
              <a:off x="978336" y="1016002"/>
              <a:ext cx="1914691" cy="1200329"/>
            </a:xfrm>
            <a:prstGeom prst="rect">
              <a:avLst/>
            </a:prstGeom>
            <a:noFill/>
          </p:spPr>
          <p:txBody>
            <a:bodyPr wrap="none" rtlCol="0">
              <a:spAutoFit/>
            </a:bodyPr>
            <a:lstStyle/>
            <a:p>
              <a:pPr algn="ctr"/>
              <a:r>
                <a:rPr lang="en-US" sz="3600" dirty="0">
                  <a:solidFill>
                    <a:schemeClr val="bg1"/>
                  </a:solidFill>
                </a:rPr>
                <a:t>Relativity</a:t>
              </a:r>
            </a:p>
            <a:p>
              <a:pPr algn="ctr"/>
              <a:r>
                <a:rPr lang="en-US" sz="3600" dirty="0">
                  <a:solidFill>
                    <a:schemeClr val="bg1"/>
                  </a:solidFill>
                </a:rPr>
                <a:t>101</a:t>
              </a:r>
              <a:endParaRPr lang="en-CA" sz="3600" dirty="0">
                <a:solidFill>
                  <a:schemeClr val="bg1"/>
                </a:solidFill>
              </a:endParaRPr>
            </a:p>
          </p:txBody>
        </p:sp>
      </p:grpSp>
      <p:sp>
        <p:nvSpPr>
          <p:cNvPr id="16" name="Left Brace 15">
            <a:extLst>
              <a:ext uri="{FF2B5EF4-FFF2-40B4-BE49-F238E27FC236}">
                <a16:creationId xmlns:a16="http://schemas.microsoft.com/office/drawing/2014/main" id="{F7CDEACE-3C1C-4C7B-B4C8-73E16CA69FD6}"/>
              </a:ext>
            </a:extLst>
          </p:cNvPr>
          <p:cNvSpPr/>
          <p:nvPr/>
        </p:nvSpPr>
        <p:spPr>
          <a:xfrm rot="5400000">
            <a:off x="6915150" y="-3314700"/>
            <a:ext cx="685800" cy="9144000"/>
          </a:xfrm>
          <a:prstGeom prst="lef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grpSp>
        <p:nvGrpSpPr>
          <p:cNvPr id="24" name="Group 23">
            <a:extLst>
              <a:ext uri="{FF2B5EF4-FFF2-40B4-BE49-F238E27FC236}">
                <a16:creationId xmlns:a16="http://schemas.microsoft.com/office/drawing/2014/main" id="{F319B6AA-8EE1-461D-8F7D-CE1CE4D336A5}"/>
              </a:ext>
            </a:extLst>
          </p:cNvPr>
          <p:cNvGrpSpPr/>
          <p:nvPr/>
        </p:nvGrpSpPr>
        <p:grpSpPr>
          <a:xfrm>
            <a:off x="2600778" y="1390650"/>
            <a:ext cx="11648622" cy="2743200"/>
            <a:chOff x="2600778" y="1962150"/>
            <a:chExt cx="11648622" cy="2743200"/>
          </a:xfrm>
        </p:grpSpPr>
        <p:grpSp>
          <p:nvGrpSpPr>
            <p:cNvPr id="15" name="Group 14">
              <a:extLst>
                <a:ext uri="{FF2B5EF4-FFF2-40B4-BE49-F238E27FC236}">
                  <a16:creationId xmlns:a16="http://schemas.microsoft.com/office/drawing/2014/main" id="{B8FD57E1-E83A-4D57-B628-F7E2B26B4E9B}"/>
                </a:ext>
              </a:extLst>
            </p:cNvPr>
            <p:cNvGrpSpPr/>
            <p:nvPr/>
          </p:nvGrpSpPr>
          <p:grpSpPr>
            <a:xfrm>
              <a:off x="2600778" y="2533651"/>
              <a:ext cx="11286672" cy="1201963"/>
              <a:chOff x="3057978" y="3162301"/>
              <a:chExt cx="11088006" cy="1201963"/>
            </a:xfrm>
          </p:grpSpPr>
          <p:sp>
            <p:nvSpPr>
              <p:cNvPr id="2" name="Arrow: Right 1">
                <a:extLst>
                  <a:ext uri="{FF2B5EF4-FFF2-40B4-BE49-F238E27FC236}">
                    <a16:creationId xmlns:a16="http://schemas.microsoft.com/office/drawing/2014/main" id="{FD142205-95EA-4F33-8073-E081A3C47DAB}"/>
                  </a:ext>
                </a:extLst>
              </p:cNvPr>
              <p:cNvSpPr/>
              <p:nvPr/>
            </p:nvSpPr>
            <p:spPr>
              <a:xfrm>
                <a:off x="3057978" y="3174093"/>
                <a:ext cx="2752271" cy="119017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Relativity 102</a:t>
                </a:r>
                <a:endParaRPr lang="en-CA" sz="3200" dirty="0"/>
              </a:p>
            </p:txBody>
          </p:sp>
          <p:sp>
            <p:nvSpPr>
              <p:cNvPr id="7" name="Arrow: Right 6">
                <a:extLst>
                  <a:ext uri="{FF2B5EF4-FFF2-40B4-BE49-F238E27FC236}">
                    <a16:creationId xmlns:a16="http://schemas.microsoft.com/office/drawing/2014/main" id="{7E50EE47-AB19-49D1-9F4F-56DD6E0F888A}"/>
                  </a:ext>
                </a:extLst>
              </p:cNvPr>
              <p:cNvSpPr/>
              <p:nvPr/>
            </p:nvSpPr>
            <p:spPr>
              <a:xfrm>
                <a:off x="5820229" y="3169557"/>
                <a:ext cx="2752271" cy="119017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Relativity 103</a:t>
                </a:r>
                <a:endParaRPr lang="en-CA" sz="3200" dirty="0"/>
              </a:p>
            </p:txBody>
          </p:sp>
          <p:sp>
            <p:nvSpPr>
              <p:cNvPr id="8" name="Arrow: Right 7">
                <a:extLst>
                  <a:ext uri="{FF2B5EF4-FFF2-40B4-BE49-F238E27FC236}">
                    <a16:creationId xmlns:a16="http://schemas.microsoft.com/office/drawing/2014/main" id="{7EA2C9A5-E027-4617-954B-93668F2F0942}"/>
                  </a:ext>
                </a:extLst>
              </p:cNvPr>
              <p:cNvSpPr/>
              <p:nvPr/>
            </p:nvSpPr>
            <p:spPr>
              <a:xfrm>
                <a:off x="8614228" y="3162301"/>
                <a:ext cx="2752271" cy="119017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Relativity 104</a:t>
                </a:r>
                <a:endParaRPr lang="en-CA" sz="3200" dirty="0"/>
              </a:p>
            </p:txBody>
          </p:sp>
          <p:sp>
            <p:nvSpPr>
              <p:cNvPr id="9" name="Arrow: Right 8">
                <a:extLst>
                  <a:ext uri="{FF2B5EF4-FFF2-40B4-BE49-F238E27FC236}">
                    <a16:creationId xmlns:a16="http://schemas.microsoft.com/office/drawing/2014/main" id="{59053B09-A355-4DE2-9544-7B40E7589385}"/>
                  </a:ext>
                </a:extLst>
              </p:cNvPr>
              <p:cNvSpPr/>
              <p:nvPr/>
            </p:nvSpPr>
            <p:spPr>
              <a:xfrm>
                <a:off x="11393713" y="3169558"/>
                <a:ext cx="2752271" cy="1190171"/>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Relativity 105</a:t>
                </a:r>
                <a:endParaRPr lang="en-CA" sz="3200" dirty="0"/>
              </a:p>
            </p:txBody>
          </p:sp>
        </p:grpSp>
        <p:sp>
          <p:nvSpPr>
            <p:cNvPr id="23" name="Rectangle 22">
              <a:extLst>
                <a:ext uri="{FF2B5EF4-FFF2-40B4-BE49-F238E27FC236}">
                  <a16:creationId xmlns:a16="http://schemas.microsoft.com/office/drawing/2014/main" id="{8D7217A1-5844-4394-B41B-B199CCE74341}"/>
                </a:ext>
              </a:extLst>
            </p:cNvPr>
            <p:cNvSpPr/>
            <p:nvPr/>
          </p:nvSpPr>
          <p:spPr>
            <a:xfrm>
              <a:off x="11430000" y="1962150"/>
              <a:ext cx="2819400" cy="2743200"/>
            </a:xfrm>
            <a:prstGeom prst="rect">
              <a:avLst/>
            </a:prstGeom>
            <a:solidFill>
              <a:schemeClr val="bg1"/>
            </a:solidFill>
            <a:ln>
              <a:solidFill>
                <a:schemeClr val="bg1"/>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 name="Group 3">
            <a:extLst>
              <a:ext uri="{FF2B5EF4-FFF2-40B4-BE49-F238E27FC236}">
                <a16:creationId xmlns:a16="http://schemas.microsoft.com/office/drawing/2014/main" id="{8BCB271A-D2B7-4B47-A632-A8A051A18E17}"/>
              </a:ext>
            </a:extLst>
          </p:cNvPr>
          <p:cNvGrpSpPr/>
          <p:nvPr/>
        </p:nvGrpSpPr>
        <p:grpSpPr>
          <a:xfrm>
            <a:off x="844826" y="3600450"/>
            <a:ext cx="7022824" cy="2882347"/>
            <a:chOff x="844826" y="3600450"/>
            <a:chExt cx="7022824" cy="2882347"/>
          </a:xfrm>
        </p:grpSpPr>
        <p:grpSp>
          <p:nvGrpSpPr>
            <p:cNvPr id="27" name="Group 26">
              <a:extLst>
                <a:ext uri="{FF2B5EF4-FFF2-40B4-BE49-F238E27FC236}">
                  <a16:creationId xmlns:a16="http://schemas.microsoft.com/office/drawing/2014/main" id="{880777D0-8480-437C-9607-27F74CA08E33}"/>
                </a:ext>
              </a:extLst>
            </p:cNvPr>
            <p:cNvGrpSpPr/>
            <p:nvPr/>
          </p:nvGrpSpPr>
          <p:grpSpPr>
            <a:xfrm>
              <a:off x="1600200" y="3600450"/>
              <a:ext cx="4972050" cy="1924050"/>
              <a:chOff x="1600200" y="3600450"/>
              <a:chExt cx="4972050" cy="1924050"/>
            </a:xfrm>
          </p:grpSpPr>
          <p:sp>
            <p:nvSpPr>
              <p:cNvPr id="5" name="Content Placeholder 2">
                <a:extLst>
                  <a:ext uri="{FF2B5EF4-FFF2-40B4-BE49-F238E27FC236}">
                    <a16:creationId xmlns:a16="http://schemas.microsoft.com/office/drawing/2014/main" id="{4D6EAE98-5A15-4316-80C9-654D6B942F0F}"/>
                  </a:ext>
                </a:extLst>
              </p:cNvPr>
              <p:cNvSpPr txBox="1">
                <a:spLocks/>
              </p:cNvSpPr>
              <p:nvPr/>
            </p:nvSpPr>
            <p:spPr>
              <a:xfrm>
                <a:off x="1865244" y="4179404"/>
                <a:ext cx="4707006" cy="13450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4800" dirty="0"/>
                  <a:t>self-contained</a:t>
                </a:r>
              </a:p>
              <a:p>
                <a:pPr marL="0" indent="0" algn="ctr">
                  <a:spcBef>
                    <a:spcPts val="0"/>
                  </a:spcBef>
                  <a:buFont typeface="Arial" panose="020B0604020202020204" pitchFamily="34" charset="0"/>
                  <a:buNone/>
                </a:pPr>
                <a:r>
                  <a:rPr lang="en-US" sz="4800" dirty="0"/>
                  <a:t>introduction!</a:t>
                </a:r>
              </a:p>
            </p:txBody>
          </p:sp>
          <p:cxnSp>
            <p:nvCxnSpPr>
              <p:cNvPr id="18" name="Straight Arrow Connector 17">
                <a:extLst>
                  <a:ext uri="{FF2B5EF4-FFF2-40B4-BE49-F238E27FC236}">
                    <a16:creationId xmlns:a16="http://schemas.microsoft.com/office/drawing/2014/main" id="{15F870AF-3410-4F75-B4E6-4E9761F66E84}"/>
                  </a:ext>
                </a:extLst>
              </p:cNvPr>
              <p:cNvCxnSpPr>
                <a:cxnSpLocks/>
              </p:cNvCxnSpPr>
              <p:nvPr/>
            </p:nvCxnSpPr>
            <p:spPr>
              <a:xfrm flipH="1" flipV="1">
                <a:off x="1600200" y="3600450"/>
                <a:ext cx="685800" cy="7429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Content Placeholder 2">
              <a:extLst>
                <a:ext uri="{FF2B5EF4-FFF2-40B4-BE49-F238E27FC236}">
                  <a16:creationId xmlns:a16="http://schemas.microsoft.com/office/drawing/2014/main" id="{666855E9-71C5-41B4-B6E7-F16902C0C9B0}"/>
                </a:ext>
              </a:extLst>
            </p:cNvPr>
            <p:cNvSpPr txBox="1">
              <a:spLocks/>
            </p:cNvSpPr>
            <p:nvPr/>
          </p:nvSpPr>
          <p:spPr>
            <a:xfrm>
              <a:off x="844826" y="5806937"/>
              <a:ext cx="7022824" cy="6758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dirty="0">
                  <a:solidFill>
                    <a:srgbClr val="FF0000"/>
                  </a:solidFill>
                </a:rPr>
                <a:t>(Without too much math!)</a:t>
              </a:r>
            </a:p>
          </p:txBody>
        </p:sp>
      </p:grpSp>
    </p:spTree>
    <p:custDataLst>
      <p:tags r:id="rId1"/>
    </p:custDataLst>
    <p:extLst>
      <p:ext uri="{BB962C8B-B14F-4D97-AF65-F5344CB8AC3E}">
        <p14:creationId xmlns:p14="http://schemas.microsoft.com/office/powerpoint/2010/main" val="3667787318"/>
      </p:ext>
    </p:extLst>
  </p:cSld>
  <p:clrMapOvr>
    <a:masterClrMapping/>
  </p:clrMapOvr>
  <mc:AlternateContent xmlns:mc="http://schemas.openxmlformats.org/markup-compatibility/2006" xmlns:p14="http://schemas.microsoft.com/office/powerpoint/2010/main">
    <mc:Choice Requires="p14">
      <p:transition spd="slow" p14:dur="2000" advTm="15479"/>
    </mc:Choice>
    <mc:Fallback xmlns="">
      <p:transition spd="slow" advTm="154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33ED8AFC-8E7B-4F9B-B0B7-703DE5877BA6}"/>
              </a:ext>
            </a:extLst>
          </p:cNvPr>
          <p:cNvCxnSpPr>
            <a:cxnSpLocks/>
          </p:cNvCxnSpPr>
          <p:nvPr/>
        </p:nvCxnSpPr>
        <p:spPr>
          <a:xfrm>
            <a:off x="40195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3DC4B8-A9F9-4BE8-A81C-E5456E867DA4}"/>
              </a:ext>
            </a:extLst>
          </p:cNvPr>
          <p:cNvCxnSpPr>
            <a:cxnSpLocks/>
          </p:cNvCxnSpPr>
          <p:nvPr/>
        </p:nvCxnSpPr>
        <p:spPr>
          <a:xfrm>
            <a:off x="81724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749D624-1C34-41E4-91FF-BB6EB8939870}"/>
              </a:ext>
            </a:extLst>
          </p:cNvPr>
          <p:cNvGrpSpPr/>
          <p:nvPr/>
        </p:nvGrpSpPr>
        <p:grpSpPr>
          <a:xfrm>
            <a:off x="0" y="0"/>
            <a:ext cx="3913892" cy="6752306"/>
            <a:chOff x="0" y="0"/>
            <a:chExt cx="3913892" cy="6752306"/>
          </a:xfrm>
        </p:grpSpPr>
        <p:grpSp>
          <p:nvGrpSpPr>
            <p:cNvPr id="30" name="Group 29">
              <a:extLst>
                <a:ext uri="{FF2B5EF4-FFF2-40B4-BE49-F238E27FC236}">
                  <a16:creationId xmlns:a16="http://schemas.microsoft.com/office/drawing/2014/main" id="{8FBAF428-3C7E-4D99-907F-1F37DDE5743E}"/>
                </a:ext>
              </a:extLst>
            </p:cNvPr>
            <p:cNvGrpSpPr/>
            <p:nvPr/>
          </p:nvGrpSpPr>
          <p:grpSpPr>
            <a:xfrm>
              <a:off x="0" y="0"/>
              <a:ext cx="3913892" cy="1405195"/>
              <a:chOff x="0" y="0"/>
              <a:chExt cx="3913892" cy="1405195"/>
            </a:xfrm>
          </p:grpSpPr>
          <p:sp>
            <p:nvSpPr>
              <p:cNvPr id="18" name="Rectangle 17">
                <a:extLst>
                  <a:ext uri="{FF2B5EF4-FFF2-40B4-BE49-F238E27FC236}">
                    <a16:creationId xmlns:a16="http://schemas.microsoft.com/office/drawing/2014/main" id="{144003D6-1728-41A4-850B-EDF0B0F1C6E7}"/>
                  </a:ext>
                </a:extLst>
              </p:cNvPr>
              <p:cNvSpPr/>
              <p:nvPr/>
            </p:nvSpPr>
            <p:spPr>
              <a:xfrm>
                <a:off x="0" y="0"/>
                <a:ext cx="3905250" cy="14051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8EC19959-F2F6-49DF-87F6-0C8EF1ADC26B}"/>
                  </a:ext>
                </a:extLst>
              </p:cNvPr>
              <p:cNvSpPr txBox="1"/>
              <p:nvPr/>
            </p:nvSpPr>
            <p:spPr>
              <a:xfrm>
                <a:off x="0" y="0"/>
                <a:ext cx="3913892" cy="1323439"/>
              </a:xfrm>
              <a:prstGeom prst="rect">
                <a:avLst/>
              </a:prstGeom>
              <a:noFill/>
            </p:spPr>
            <p:txBody>
              <a:bodyPr wrap="none" rtlCol="0">
                <a:spAutoFit/>
              </a:bodyPr>
              <a:lstStyle/>
              <a:p>
                <a:pPr algn="ctr"/>
                <a:r>
                  <a:rPr lang="en-US" sz="4000" dirty="0"/>
                  <a:t>Galilean Relativity</a:t>
                </a:r>
              </a:p>
              <a:p>
                <a:pPr algn="ctr"/>
                <a:r>
                  <a:rPr lang="en-US" sz="4000" dirty="0"/>
                  <a:t>(1632)</a:t>
                </a:r>
                <a:endParaRPr lang="en-CA" sz="4000" dirty="0"/>
              </a:p>
            </p:txBody>
          </p:sp>
        </p:grpSp>
        <p:sp>
          <p:nvSpPr>
            <p:cNvPr id="25" name="TextBox 24">
              <a:extLst>
                <a:ext uri="{FF2B5EF4-FFF2-40B4-BE49-F238E27FC236}">
                  <a16:creationId xmlns:a16="http://schemas.microsoft.com/office/drawing/2014/main" id="{3D2BB8A6-2D9E-4990-98D2-8B4B59D651C9}"/>
                </a:ext>
              </a:extLst>
            </p:cNvPr>
            <p:cNvSpPr txBox="1"/>
            <p:nvPr/>
          </p:nvSpPr>
          <p:spPr>
            <a:xfrm>
              <a:off x="572115" y="5675088"/>
              <a:ext cx="2942985" cy="1077218"/>
            </a:xfrm>
            <a:prstGeom prst="rect">
              <a:avLst/>
            </a:prstGeom>
            <a:noFill/>
          </p:spPr>
          <p:txBody>
            <a:bodyPr wrap="none" rtlCol="0">
              <a:spAutoFit/>
            </a:bodyPr>
            <a:lstStyle/>
            <a:p>
              <a:pPr algn="ctr"/>
              <a:r>
                <a:rPr lang="en-US" sz="3200" dirty="0"/>
                <a:t>Relativity at </a:t>
              </a:r>
            </a:p>
            <a:p>
              <a:pPr algn="ctr"/>
              <a:r>
                <a:rPr lang="en-US" sz="3200" dirty="0"/>
                <a:t>everyday speeds</a:t>
              </a:r>
              <a:endParaRPr lang="en-CA" sz="3200" dirty="0"/>
            </a:p>
          </p:txBody>
        </p:sp>
        <p:pic>
          <p:nvPicPr>
            <p:cNvPr id="5122" name="Picture 2" descr="Chinese High-Speed Train">
              <a:extLst>
                <a:ext uri="{FF2B5EF4-FFF2-40B4-BE49-F238E27FC236}">
                  <a16:creationId xmlns:a16="http://schemas.microsoft.com/office/drawing/2014/main" id="{B060E98A-3F56-4339-886B-8FF5DB0CA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8" y="1666240"/>
              <a:ext cx="2949128" cy="19100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FD263ACC-ADB7-4B1F-8E23-5C22868A39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10" t="39449" r="29645" b="9981"/>
            <a:stretch/>
          </p:blipFill>
          <p:spPr bwMode="auto">
            <a:xfrm flipH="1">
              <a:off x="528319" y="3816441"/>
              <a:ext cx="3190851" cy="16496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1BAA6DB9-A532-479E-A775-657D73B04B9D}"/>
              </a:ext>
            </a:extLst>
          </p:cNvPr>
          <p:cNvGrpSpPr/>
          <p:nvPr/>
        </p:nvGrpSpPr>
        <p:grpSpPr>
          <a:xfrm>
            <a:off x="8159345" y="0"/>
            <a:ext cx="4108048" cy="6119445"/>
            <a:chOff x="8159345" y="0"/>
            <a:chExt cx="4108048" cy="6119445"/>
          </a:xfrm>
        </p:grpSpPr>
        <p:grpSp>
          <p:nvGrpSpPr>
            <p:cNvPr id="32" name="Group 31">
              <a:extLst>
                <a:ext uri="{FF2B5EF4-FFF2-40B4-BE49-F238E27FC236}">
                  <a16:creationId xmlns:a16="http://schemas.microsoft.com/office/drawing/2014/main" id="{EDFBDA7C-15DB-4941-8B01-3E9411E3153A}"/>
                </a:ext>
              </a:extLst>
            </p:cNvPr>
            <p:cNvGrpSpPr/>
            <p:nvPr/>
          </p:nvGrpSpPr>
          <p:grpSpPr>
            <a:xfrm>
              <a:off x="8286751" y="0"/>
              <a:ext cx="3905249" cy="1409701"/>
              <a:chOff x="8286751" y="0"/>
              <a:chExt cx="3905249" cy="1409701"/>
            </a:xfrm>
          </p:grpSpPr>
          <p:sp>
            <p:nvSpPr>
              <p:cNvPr id="28" name="Rectangle 27">
                <a:extLst>
                  <a:ext uri="{FF2B5EF4-FFF2-40B4-BE49-F238E27FC236}">
                    <a16:creationId xmlns:a16="http://schemas.microsoft.com/office/drawing/2014/main" id="{C21963E4-D3AE-46A9-9289-7BDF899CD9C7}"/>
                  </a:ext>
                </a:extLst>
              </p:cNvPr>
              <p:cNvSpPr/>
              <p:nvPr/>
            </p:nvSpPr>
            <p:spPr>
              <a:xfrm>
                <a:off x="8286751" y="1"/>
                <a:ext cx="3905249" cy="1409700"/>
              </a:xfrm>
              <a:prstGeom prst="rect">
                <a:avLst/>
              </a:prstGeom>
              <a:solidFill>
                <a:schemeClr val="accent2">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A0C3651A-A1C9-4667-8E8C-6A782EA8BF09}"/>
                  </a:ext>
                </a:extLst>
              </p:cNvPr>
              <p:cNvSpPr txBox="1"/>
              <p:nvPr/>
            </p:nvSpPr>
            <p:spPr>
              <a:xfrm>
                <a:off x="8333508" y="0"/>
                <a:ext cx="3858492" cy="1323439"/>
              </a:xfrm>
              <a:prstGeom prst="rect">
                <a:avLst/>
              </a:prstGeom>
              <a:noFill/>
            </p:spPr>
            <p:txBody>
              <a:bodyPr wrap="none" rtlCol="0">
                <a:spAutoFit/>
              </a:bodyPr>
              <a:lstStyle/>
              <a:p>
                <a:pPr algn="ctr"/>
                <a:r>
                  <a:rPr lang="en-US" sz="4000" dirty="0"/>
                  <a:t>General Relativity</a:t>
                </a:r>
              </a:p>
              <a:p>
                <a:pPr algn="ctr"/>
                <a:r>
                  <a:rPr lang="en-US" sz="4000" dirty="0"/>
                  <a:t>(1915)</a:t>
                </a:r>
                <a:endParaRPr lang="en-CA" sz="4000" dirty="0"/>
              </a:p>
            </p:txBody>
          </p:sp>
        </p:grpSp>
        <p:sp>
          <p:nvSpPr>
            <p:cNvPr id="2" name="TextBox 1">
              <a:extLst>
                <a:ext uri="{FF2B5EF4-FFF2-40B4-BE49-F238E27FC236}">
                  <a16:creationId xmlns:a16="http://schemas.microsoft.com/office/drawing/2014/main" id="{974A7875-B317-4E73-BDB9-7B0B7F0E9F0C}"/>
                </a:ext>
              </a:extLst>
            </p:cNvPr>
            <p:cNvSpPr txBox="1"/>
            <p:nvPr/>
          </p:nvSpPr>
          <p:spPr>
            <a:xfrm>
              <a:off x="8159345" y="5196115"/>
              <a:ext cx="4108048" cy="923330"/>
            </a:xfrm>
            <a:prstGeom prst="rect">
              <a:avLst/>
            </a:prstGeom>
            <a:noFill/>
          </p:spPr>
          <p:txBody>
            <a:bodyPr wrap="none" rtlCol="0">
              <a:spAutoFit/>
            </a:bodyPr>
            <a:lstStyle/>
            <a:p>
              <a:pPr algn="ctr"/>
              <a:r>
                <a:rPr lang="en-US" sz="3000" dirty="0"/>
                <a:t>A new theory of gravity.</a:t>
              </a:r>
            </a:p>
            <a:p>
              <a:pPr algn="ctr"/>
              <a:r>
                <a:rPr lang="en-US" sz="2400" dirty="0"/>
                <a:t>(Gravity = spacetime curvature)</a:t>
              </a:r>
              <a:endParaRPr lang="en-CA" sz="2400" dirty="0"/>
            </a:p>
          </p:txBody>
        </p:sp>
        <p:pic>
          <p:nvPicPr>
            <p:cNvPr id="5124" name="Picture 4" descr="Wormhole, Space, Time, Light, Tunnel, Black, Hole">
              <a:extLst>
                <a:ext uri="{FF2B5EF4-FFF2-40B4-BE49-F238E27FC236}">
                  <a16:creationId xmlns:a16="http://schemas.microsoft.com/office/drawing/2014/main" id="{BB17450D-5AC6-4398-A09C-EDB2AB33B2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4098" y="2343150"/>
              <a:ext cx="3637280" cy="20459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orld, Earth, Globe, Sphere, Planet, Earth Globe, Blue">
              <a:extLst>
                <a:ext uri="{FF2B5EF4-FFF2-40B4-BE49-F238E27FC236}">
                  <a16:creationId xmlns:a16="http://schemas.microsoft.com/office/drawing/2014/main" id="{D02F4D5E-8229-4640-8DE8-D2DCFA7146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7800" y="2580640"/>
              <a:ext cx="985520" cy="985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34EB8E20-4555-4130-BA01-718FB22DCE44}"/>
              </a:ext>
            </a:extLst>
          </p:cNvPr>
          <p:cNvGrpSpPr/>
          <p:nvPr/>
        </p:nvGrpSpPr>
        <p:grpSpPr>
          <a:xfrm>
            <a:off x="4013031" y="0"/>
            <a:ext cx="4163832" cy="6695366"/>
            <a:chOff x="4013031" y="0"/>
            <a:chExt cx="4163832" cy="6695366"/>
          </a:xfrm>
        </p:grpSpPr>
        <p:grpSp>
          <p:nvGrpSpPr>
            <p:cNvPr id="31" name="Group 30">
              <a:extLst>
                <a:ext uri="{FF2B5EF4-FFF2-40B4-BE49-F238E27FC236}">
                  <a16:creationId xmlns:a16="http://schemas.microsoft.com/office/drawing/2014/main" id="{BF4FF119-E798-4E71-9130-0D662D16F506}"/>
                </a:ext>
              </a:extLst>
            </p:cNvPr>
            <p:cNvGrpSpPr/>
            <p:nvPr/>
          </p:nvGrpSpPr>
          <p:grpSpPr>
            <a:xfrm>
              <a:off x="4133850" y="0"/>
              <a:ext cx="3905250" cy="1409701"/>
              <a:chOff x="4229100" y="0"/>
              <a:chExt cx="3905250" cy="1409701"/>
            </a:xfrm>
          </p:grpSpPr>
          <p:sp>
            <p:nvSpPr>
              <p:cNvPr id="23" name="Rectangle 22">
                <a:extLst>
                  <a:ext uri="{FF2B5EF4-FFF2-40B4-BE49-F238E27FC236}">
                    <a16:creationId xmlns:a16="http://schemas.microsoft.com/office/drawing/2014/main" id="{DE3A8AE2-B5C5-41BD-A864-7235F177CFBE}"/>
                  </a:ext>
                </a:extLst>
              </p:cNvPr>
              <p:cNvSpPr/>
              <p:nvPr/>
            </p:nvSpPr>
            <p:spPr>
              <a:xfrm>
                <a:off x="4229100" y="1"/>
                <a:ext cx="3905250" cy="1409700"/>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B76B8CFF-F6E1-4830-9746-3CA9363CDA44}"/>
                  </a:ext>
                </a:extLst>
              </p:cNvPr>
              <p:cNvSpPr txBox="1"/>
              <p:nvPr/>
            </p:nvSpPr>
            <p:spPr>
              <a:xfrm>
                <a:off x="4314371" y="0"/>
                <a:ext cx="3679854" cy="1323439"/>
              </a:xfrm>
              <a:prstGeom prst="rect">
                <a:avLst/>
              </a:prstGeom>
              <a:noFill/>
            </p:spPr>
            <p:txBody>
              <a:bodyPr wrap="none" rtlCol="0">
                <a:spAutoFit/>
              </a:bodyPr>
              <a:lstStyle/>
              <a:p>
                <a:pPr algn="ctr"/>
                <a:r>
                  <a:rPr lang="en-US" sz="4000" dirty="0"/>
                  <a:t>Special Relativity</a:t>
                </a:r>
              </a:p>
              <a:p>
                <a:pPr algn="ctr"/>
                <a:r>
                  <a:rPr lang="en-US" sz="4000" dirty="0"/>
                  <a:t>(1905)</a:t>
                </a:r>
                <a:endParaRPr lang="en-CA" sz="4000" dirty="0"/>
              </a:p>
            </p:txBody>
          </p:sp>
        </p:grpSp>
        <p:grpSp>
          <p:nvGrpSpPr>
            <p:cNvPr id="6" name="Group 5">
              <a:extLst>
                <a:ext uri="{FF2B5EF4-FFF2-40B4-BE49-F238E27FC236}">
                  <a16:creationId xmlns:a16="http://schemas.microsoft.com/office/drawing/2014/main" id="{943E15C9-9908-47F0-9B34-F0ADE00421E7}"/>
                </a:ext>
              </a:extLst>
            </p:cNvPr>
            <p:cNvGrpSpPr/>
            <p:nvPr/>
          </p:nvGrpSpPr>
          <p:grpSpPr>
            <a:xfrm>
              <a:off x="4013031" y="4796973"/>
              <a:ext cx="4163832" cy="1898393"/>
              <a:chOff x="4013031" y="4796973"/>
              <a:chExt cx="4163832" cy="1898393"/>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7E2BC71-BBF7-403E-B66B-8204A35C90EE}"/>
                      </a:ext>
                    </a:extLst>
                  </p:cNvPr>
                  <p:cNvSpPr txBox="1"/>
                  <p:nvPr/>
                </p:nvSpPr>
                <p:spPr>
                  <a:xfrm>
                    <a:off x="4013031" y="4796973"/>
                    <a:ext cx="4163832" cy="1046440"/>
                  </a:xfrm>
                  <a:prstGeom prst="rect">
                    <a:avLst/>
                  </a:prstGeom>
                  <a:noFill/>
                </p:spPr>
                <p:txBody>
                  <a:bodyPr wrap="none" rtlCol="0">
                    <a:spAutoFit/>
                  </a:bodyPr>
                  <a:lstStyle/>
                  <a:p>
                    <a:pPr algn="ctr"/>
                    <a:r>
                      <a:rPr lang="en-US" sz="3000" dirty="0"/>
                      <a:t>Relativity at speeds close </a:t>
                    </a:r>
                  </a:p>
                  <a:p>
                    <a:pPr algn="ctr"/>
                    <a:r>
                      <a:rPr lang="en-US" sz="3200" dirty="0"/>
                      <a:t>to the speed of light </a:t>
                    </a:r>
                    <a14:m>
                      <m:oMath xmlns:m="http://schemas.openxmlformats.org/officeDocument/2006/math">
                        <m:r>
                          <a:rPr lang="en-US" sz="3200" b="0" i="1" smtClean="0">
                            <a:solidFill>
                              <a:srgbClr val="0070C0"/>
                            </a:solidFill>
                            <a:latin typeface="Cambria Math" panose="02040503050406030204" pitchFamily="18" charset="0"/>
                          </a:rPr>
                          <m:t>𝑐</m:t>
                        </m:r>
                      </m:oMath>
                    </a14:m>
                    <a:endParaRPr lang="en-CA" sz="3200" dirty="0"/>
                  </a:p>
                </p:txBody>
              </p:sp>
            </mc:Choice>
            <mc:Fallback xmlns="">
              <p:sp>
                <p:nvSpPr>
                  <p:cNvPr id="24" name="TextBox 23">
                    <a:extLst>
                      <a:ext uri="{FF2B5EF4-FFF2-40B4-BE49-F238E27FC236}">
                        <a16:creationId xmlns:a16="http://schemas.microsoft.com/office/drawing/2014/main" id="{F7E2BC71-BBF7-403E-B66B-8204A35C90EE}"/>
                      </a:ext>
                    </a:extLst>
                  </p:cNvPr>
                  <p:cNvSpPr txBox="1">
                    <a:spLocks noRot="1" noChangeAspect="1" noMove="1" noResize="1" noEditPoints="1" noAdjustHandles="1" noChangeArrowheads="1" noChangeShapeType="1" noTextEdit="1"/>
                  </p:cNvSpPr>
                  <p:nvPr/>
                </p:nvSpPr>
                <p:spPr>
                  <a:xfrm>
                    <a:off x="4013031" y="4796973"/>
                    <a:ext cx="4163832" cy="1046440"/>
                  </a:xfrm>
                  <a:prstGeom prst="rect">
                    <a:avLst/>
                  </a:prstGeom>
                  <a:blipFill>
                    <a:blip r:embed="rId11"/>
                    <a:stretch>
                      <a:fillRect l="-2928" t="-6977" r="-2928" b="-1860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A9384B-85A7-42E1-845E-09A54F6FE4CC}"/>
                      </a:ext>
                    </a:extLst>
                  </p:cNvPr>
                  <p:cNvSpPr txBox="1"/>
                  <p:nvPr/>
                </p:nvSpPr>
                <p:spPr>
                  <a:xfrm>
                    <a:off x="5009171" y="5925925"/>
                    <a:ext cx="2454583" cy="76944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𝐸</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𝑚</m:t>
                          </m:r>
                          <m:sSup>
                            <m:sSupPr>
                              <m:ctrlPr>
                                <a:rPr lang="en-US" sz="4400" b="0" i="1" smtClean="0">
                                  <a:solidFill>
                                    <a:schemeClr val="tx1"/>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2</m:t>
                              </m:r>
                            </m:sup>
                          </m:sSup>
                        </m:oMath>
                      </m:oMathPara>
                    </a14:m>
                    <a:endParaRPr lang="en-CA" sz="4400" dirty="0">
                      <a:solidFill>
                        <a:schemeClr val="tx1"/>
                      </a:solidFill>
                    </a:endParaRPr>
                  </a:p>
                </p:txBody>
              </p:sp>
            </mc:Choice>
            <mc:Fallback xmlns="">
              <p:sp>
                <p:nvSpPr>
                  <p:cNvPr id="26" name="TextBox 25">
                    <a:extLst>
                      <a:ext uri="{FF2B5EF4-FFF2-40B4-BE49-F238E27FC236}">
                        <a16:creationId xmlns:a16="http://schemas.microsoft.com/office/drawing/2014/main" id="{6FA9384B-85A7-42E1-845E-09A54F6FE4CC}"/>
                      </a:ext>
                    </a:extLst>
                  </p:cNvPr>
                  <p:cNvSpPr txBox="1">
                    <a:spLocks noRot="1" noChangeAspect="1" noMove="1" noResize="1" noEditPoints="1" noAdjustHandles="1" noChangeArrowheads="1" noChangeShapeType="1" noTextEdit="1"/>
                  </p:cNvSpPr>
                  <p:nvPr/>
                </p:nvSpPr>
                <p:spPr>
                  <a:xfrm>
                    <a:off x="5009171" y="5925925"/>
                    <a:ext cx="2454583" cy="769441"/>
                  </a:xfrm>
                  <a:prstGeom prst="rect">
                    <a:avLst/>
                  </a:prstGeom>
                  <a:blipFill>
                    <a:blip r:embed="rId12"/>
                    <a:stretch>
                      <a:fillRect/>
                    </a:stretch>
                  </a:blipFill>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F3C51CE9-CC23-475D-ABB9-93E9881FB3E1}"/>
                </a:ext>
              </a:extLst>
            </p:cNvPr>
            <p:cNvGrpSpPr/>
            <p:nvPr/>
          </p:nvGrpSpPr>
          <p:grpSpPr>
            <a:xfrm>
              <a:off x="4136572" y="2307772"/>
              <a:ext cx="3963818" cy="1814286"/>
              <a:chOff x="4136572" y="2307772"/>
              <a:chExt cx="3963818" cy="1814286"/>
            </a:xfrm>
          </p:grpSpPr>
          <p:grpSp>
            <p:nvGrpSpPr>
              <p:cNvPr id="11" name="Group 10">
                <a:extLst>
                  <a:ext uri="{FF2B5EF4-FFF2-40B4-BE49-F238E27FC236}">
                    <a16:creationId xmlns:a16="http://schemas.microsoft.com/office/drawing/2014/main" id="{8620E30D-503B-4C01-B4E3-C360B5993B83}"/>
                  </a:ext>
                </a:extLst>
              </p:cNvPr>
              <p:cNvGrpSpPr/>
              <p:nvPr/>
            </p:nvGrpSpPr>
            <p:grpSpPr>
              <a:xfrm>
                <a:off x="4136572" y="2307772"/>
                <a:ext cx="3963818" cy="1814286"/>
                <a:chOff x="4136572" y="2307772"/>
                <a:chExt cx="3963818" cy="1814286"/>
              </a:xfrm>
            </p:grpSpPr>
            <p:pic>
              <p:nvPicPr>
                <p:cNvPr id="5128" name="Picture 8" descr="Solar System, Sun, Mercury, Venus, Earth, Mars, Jupiter">
                  <a:extLst>
                    <a:ext uri="{FF2B5EF4-FFF2-40B4-BE49-F238E27FC236}">
                      <a16:creationId xmlns:a16="http://schemas.microsoft.com/office/drawing/2014/main" id="{367B8D89-76CF-471F-9D9F-16B7179A0D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7976" r="71746" b="28214"/>
                <a:stretch/>
              </p:blipFill>
              <p:spPr bwMode="auto">
                <a:xfrm>
                  <a:off x="4136572" y="2307772"/>
                  <a:ext cx="3963818" cy="18142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CCC61F6-D90E-4E18-99EF-97C825DF3354}"/>
                    </a:ext>
                  </a:extLst>
                </p:cNvPr>
                <p:cNvSpPr/>
                <p:nvPr/>
              </p:nvSpPr>
              <p:spPr>
                <a:xfrm>
                  <a:off x="6195059" y="2857500"/>
                  <a:ext cx="594361" cy="716280"/>
                </a:xfrm>
                <a:prstGeom prst="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 name="Oval 3">
                  <a:extLst>
                    <a:ext uri="{FF2B5EF4-FFF2-40B4-BE49-F238E27FC236}">
                      <a16:creationId xmlns:a16="http://schemas.microsoft.com/office/drawing/2014/main" id="{EAC027AD-D7CE-4BB5-AD64-C8E8D636A177}"/>
                    </a:ext>
                  </a:extLst>
                </p:cNvPr>
                <p:cNvSpPr/>
                <p:nvPr/>
              </p:nvSpPr>
              <p:spPr>
                <a:xfrm>
                  <a:off x="5567363" y="3024188"/>
                  <a:ext cx="385762" cy="38576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37" name="Rectangle 36">
                <a:extLst>
                  <a:ext uri="{FF2B5EF4-FFF2-40B4-BE49-F238E27FC236}">
                    <a16:creationId xmlns:a16="http://schemas.microsoft.com/office/drawing/2014/main" id="{DE1C407A-9D5E-4B57-8796-3A1CE57CA077}"/>
                  </a:ext>
                </a:extLst>
              </p:cNvPr>
              <p:cNvSpPr/>
              <p:nvPr/>
            </p:nvSpPr>
            <p:spPr>
              <a:xfrm flipV="1">
                <a:off x="5275579" y="3199215"/>
                <a:ext cx="1934029" cy="45719"/>
              </a:xfrm>
              <a:prstGeom prst="rect">
                <a:avLst/>
              </a:prstGeom>
              <a:solidFill>
                <a:srgbClr val="FFFF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60EEDF56-289A-4BAA-84A8-8E27AB201999}"/>
                  </a:ext>
                </a:extLst>
              </p:cNvPr>
              <p:cNvSpPr txBox="1"/>
              <p:nvPr/>
            </p:nvSpPr>
            <p:spPr>
              <a:xfrm>
                <a:off x="5486400" y="3396343"/>
                <a:ext cx="1755994" cy="369332"/>
              </a:xfrm>
              <a:prstGeom prst="rect">
                <a:avLst/>
              </a:prstGeom>
              <a:noFill/>
            </p:spPr>
            <p:txBody>
              <a:bodyPr wrap="none" rtlCol="0">
                <a:spAutoFit/>
              </a:bodyPr>
              <a:lstStyle/>
              <a:p>
                <a:r>
                  <a:rPr lang="en-US" dirty="0">
                    <a:solidFill>
                      <a:schemeClr val="bg1"/>
                    </a:solidFill>
                  </a:rPr>
                  <a:t>300,000,000 m/s</a:t>
                </a:r>
                <a:endParaRPr lang="en-CA" dirty="0">
                  <a:solidFill>
                    <a:schemeClr val="bg1"/>
                  </a:solidFill>
                </a:endParaRPr>
              </a:p>
            </p:txBody>
          </p:sp>
        </p:grpSp>
      </p:grpSp>
    </p:spTree>
    <p:custDataLst>
      <p:tags r:id="rId1"/>
    </p:custDataLst>
    <p:extLst>
      <p:ext uri="{BB962C8B-B14F-4D97-AF65-F5344CB8AC3E}">
        <p14:creationId xmlns:p14="http://schemas.microsoft.com/office/powerpoint/2010/main" val="457725927"/>
      </p:ext>
    </p:extLst>
  </p:cSld>
  <p:clrMapOvr>
    <a:masterClrMapping/>
  </p:clrMapOvr>
  <mc:AlternateContent xmlns:mc="http://schemas.openxmlformats.org/markup-compatibility/2006" xmlns:p14="http://schemas.microsoft.com/office/powerpoint/2010/main">
    <mc:Choice Requires="p14">
      <p:transition spd="slow" p14:dur="2000" advTm="15988"/>
    </mc:Choice>
    <mc:Fallback xmlns="">
      <p:transition spd="slow" advTm="159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BAF428-3C7E-4D99-907F-1F37DDE5743E}"/>
              </a:ext>
            </a:extLst>
          </p:cNvPr>
          <p:cNvGrpSpPr/>
          <p:nvPr/>
        </p:nvGrpSpPr>
        <p:grpSpPr>
          <a:xfrm>
            <a:off x="0" y="0"/>
            <a:ext cx="3913892" cy="1405195"/>
            <a:chOff x="0" y="0"/>
            <a:chExt cx="3913892" cy="1405195"/>
          </a:xfrm>
        </p:grpSpPr>
        <p:sp>
          <p:nvSpPr>
            <p:cNvPr id="18" name="Rectangle 17">
              <a:extLst>
                <a:ext uri="{FF2B5EF4-FFF2-40B4-BE49-F238E27FC236}">
                  <a16:creationId xmlns:a16="http://schemas.microsoft.com/office/drawing/2014/main" id="{144003D6-1728-41A4-850B-EDF0B0F1C6E7}"/>
                </a:ext>
              </a:extLst>
            </p:cNvPr>
            <p:cNvSpPr/>
            <p:nvPr/>
          </p:nvSpPr>
          <p:spPr>
            <a:xfrm>
              <a:off x="0" y="0"/>
              <a:ext cx="3905250" cy="14051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8EC19959-F2F6-49DF-87F6-0C8EF1ADC26B}"/>
                </a:ext>
              </a:extLst>
            </p:cNvPr>
            <p:cNvSpPr txBox="1"/>
            <p:nvPr/>
          </p:nvSpPr>
          <p:spPr>
            <a:xfrm>
              <a:off x="0" y="0"/>
              <a:ext cx="3913892" cy="1323439"/>
            </a:xfrm>
            <a:prstGeom prst="rect">
              <a:avLst/>
            </a:prstGeom>
            <a:noFill/>
          </p:spPr>
          <p:txBody>
            <a:bodyPr wrap="none" rtlCol="0">
              <a:spAutoFit/>
            </a:bodyPr>
            <a:lstStyle/>
            <a:p>
              <a:pPr algn="ctr"/>
              <a:r>
                <a:rPr lang="en-US" sz="4000" dirty="0"/>
                <a:t>Galilean Relativity</a:t>
              </a:r>
            </a:p>
            <a:p>
              <a:pPr algn="ctr"/>
              <a:r>
                <a:rPr lang="en-US" sz="4000" dirty="0"/>
                <a:t>(1632)</a:t>
              </a:r>
              <a:endParaRPr lang="en-CA" sz="4000" dirty="0"/>
            </a:p>
          </p:txBody>
        </p:sp>
      </p:grpSp>
      <p:grpSp>
        <p:nvGrpSpPr>
          <p:cNvPr id="31" name="Group 30">
            <a:extLst>
              <a:ext uri="{FF2B5EF4-FFF2-40B4-BE49-F238E27FC236}">
                <a16:creationId xmlns:a16="http://schemas.microsoft.com/office/drawing/2014/main" id="{BF4FF119-E798-4E71-9130-0D662D16F506}"/>
              </a:ext>
            </a:extLst>
          </p:cNvPr>
          <p:cNvGrpSpPr/>
          <p:nvPr/>
        </p:nvGrpSpPr>
        <p:grpSpPr>
          <a:xfrm>
            <a:off x="4133850" y="0"/>
            <a:ext cx="3905250" cy="1409701"/>
            <a:chOff x="4229100" y="0"/>
            <a:chExt cx="3905250" cy="1409701"/>
          </a:xfrm>
        </p:grpSpPr>
        <p:sp>
          <p:nvSpPr>
            <p:cNvPr id="23" name="Rectangle 22">
              <a:extLst>
                <a:ext uri="{FF2B5EF4-FFF2-40B4-BE49-F238E27FC236}">
                  <a16:creationId xmlns:a16="http://schemas.microsoft.com/office/drawing/2014/main" id="{DE3A8AE2-B5C5-41BD-A864-7235F177CFBE}"/>
                </a:ext>
              </a:extLst>
            </p:cNvPr>
            <p:cNvSpPr/>
            <p:nvPr/>
          </p:nvSpPr>
          <p:spPr>
            <a:xfrm>
              <a:off x="4229100" y="1"/>
              <a:ext cx="3905250" cy="1409700"/>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B76B8CFF-F6E1-4830-9746-3CA9363CDA44}"/>
                </a:ext>
              </a:extLst>
            </p:cNvPr>
            <p:cNvSpPr txBox="1"/>
            <p:nvPr/>
          </p:nvSpPr>
          <p:spPr>
            <a:xfrm>
              <a:off x="4314371" y="0"/>
              <a:ext cx="3679854" cy="1323439"/>
            </a:xfrm>
            <a:prstGeom prst="rect">
              <a:avLst/>
            </a:prstGeom>
            <a:noFill/>
          </p:spPr>
          <p:txBody>
            <a:bodyPr wrap="none" rtlCol="0">
              <a:spAutoFit/>
            </a:bodyPr>
            <a:lstStyle/>
            <a:p>
              <a:pPr algn="ctr"/>
              <a:r>
                <a:rPr lang="en-US" sz="4000" dirty="0"/>
                <a:t>Special Relativity</a:t>
              </a:r>
            </a:p>
            <a:p>
              <a:pPr algn="ctr"/>
              <a:r>
                <a:rPr lang="en-US" sz="4000" dirty="0"/>
                <a:t>(1905)</a:t>
              </a:r>
              <a:endParaRPr lang="en-CA" sz="4000" dirty="0"/>
            </a:p>
          </p:txBody>
        </p:sp>
      </p:grpSp>
      <p:grpSp>
        <p:nvGrpSpPr>
          <p:cNvPr id="32" name="Group 31">
            <a:extLst>
              <a:ext uri="{FF2B5EF4-FFF2-40B4-BE49-F238E27FC236}">
                <a16:creationId xmlns:a16="http://schemas.microsoft.com/office/drawing/2014/main" id="{EDFBDA7C-15DB-4941-8B01-3E9411E3153A}"/>
              </a:ext>
            </a:extLst>
          </p:cNvPr>
          <p:cNvGrpSpPr/>
          <p:nvPr/>
        </p:nvGrpSpPr>
        <p:grpSpPr>
          <a:xfrm>
            <a:off x="8286751" y="0"/>
            <a:ext cx="3905249" cy="1409701"/>
            <a:chOff x="8286751" y="0"/>
            <a:chExt cx="3905249" cy="1409701"/>
          </a:xfrm>
        </p:grpSpPr>
        <p:sp>
          <p:nvSpPr>
            <p:cNvPr id="28" name="Rectangle 27">
              <a:extLst>
                <a:ext uri="{FF2B5EF4-FFF2-40B4-BE49-F238E27FC236}">
                  <a16:creationId xmlns:a16="http://schemas.microsoft.com/office/drawing/2014/main" id="{C21963E4-D3AE-46A9-9289-7BDF899CD9C7}"/>
                </a:ext>
              </a:extLst>
            </p:cNvPr>
            <p:cNvSpPr/>
            <p:nvPr/>
          </p:nvSpPr>
          <p:spPr>
            <a:xfrm>
              <a:off x="8286751" y="1"/>
              <a:ext cx="3905249" cy="1409700"/>
            </a:xfrm>
            <a:prstGeom prst="rect">
              <a:avLst/>
            </a:prstGeom>
            <a:solidFill>
              <a:schemeClr val="accent2">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A0C3651A-A1C9-4667-8E8C-6A782EA8BF09}"/>
                </a:ext>
              </a:extLst>
            </p:cNvPr>
            <p:cNvSpPr txBox="1"/>
            <p:nvPr/>
          </p:nvSpPr>
          <p:spPr>
            <a:xfrm>
              <a:off x="8333508" y="0"/>
              <a:ext cx="3858492" cy="1323439"/>
            </a:xfrm>
            <a:prstGeom prst="rect">
              <a:avLst/>
            </a:prstGeom>
            <a:noFill/>
          </p:spPr>
          <p:txBody>
            <a:bodyPr wrap="none" rtlCol="0">
              <a:spAutoFit/>
            </a:bodyPr>
            <a:lstStyle/>
            <a:p>
              <a:pPr algn="ctr"/>
              <a:r>
                <a:rPr lang="en-US" sz="4000" dirty="0"/>
                <a:t>General Relativity</a:t>
              </a:r>
            </a:p>
            <a:p>
              <a:pPr algn="ctr"/>
              <a:r>
                <a:rPr lang="en-US" sz="4000" dirty="0"/>
                <a:t>(1915)</a:t>
              </a:r>
              <a:endParaRPr lang="en-CA" sz="4000" dirty="0"/>
            </a:p>
          </p:txBody>
        </p:sp>
      </p:grpSp>
      <p:cxnSp>
        <p:nvCxnSpPr>
          <p:cNvPr id="34" name="Straight Connector 33">
            <a:extLst>
              <a:ext uri="{FF2B5EF4-FFF2-40B4-BE49-F238E27FC236}">
                <a16:creationId xmlns:a16="http://schemas.microsoft.com/office/drawing/2014/main" id="{33ED8AFC-8E7B-4F9B-B0B7-703DE5877BA6}"/>
              </a:ext>
            </a:extLst>
          </p:cNvPr>
          <p:cNvCxnSpPr>
            <a:cxnSpLocks/>
          </p:cNvCxnSpPr>
          <p:nvPr/>
        </p:nvCxnSpPr>
        <p:spPr>
          <a:xfrm>
            <a:off x="40195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3DC4B8-A9F9-4BE8-A81C-E5456E867DA4}"/>
              </a:ext>
            </a:extLst>
          </p:cNvPr>
          <p:cNvCxnSpPr>
            <a:cxnSpLocks/>
          </p:cNvCxnSpPr>
          <p:nvPr/>
        </p:nvCxnSpPr>
        <p:spPr>
          <a:xfrm>
            <a:off x="81724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Image result for einstein laughing">
            <a:extLst>
              <a:ext uri="{FF2B5EF4-FFF2-40B4-BE49-F238E27FC236}">
                <a16:creationId xmlns:a16="http://schemas.microsoft.com/office/drawing/2014/main" id="{C01CDFB0-3A98-45BE-8128-40BA4A4B24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31" r="18738"/>
          <a:stretch/>
        </p:blipFill>
        <p:spPr bwMode="auto">
          <a:xfrm>
            <a:off x="464233" y="3534300"/>
            <a:ext cx="3108960" cy="30071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71AE539-7102-4752-A207-C15F199BDCFC}"/>
              </a:ext>
            </a:extLst>
          </p:cNvPr>
          <p:cNvPicPr>
            <a:picLocks noChangeAspect="1"/>
          </p:cNvPicPr>
          <p:nvPr/>
        </p:nvPicPr>
        <p:blipFill rotWithShape="1">
          <a:blip r:embed="rId5"/>
          <a:srcRect b="3389"/>
          <a:stretch/>
        </p:blipFill>
        <p:spPr>
          <a:xfrm>
            <a:off x="8848578" y="3519078"/>
            <a:ext cx="2733490" cy="3008331"/>
          </a:xfrm>
          <a:prstGeom prst="rect">
            <a:avLst/>
          </a:prstGeom>
        </p:spPr>
      </p:pic>
      <p:pic>
        <p:nvPicPr>
          <p:cNvPr id="13" name="Picture 12">
            <a:extLst>
              <a:ext uri="{FF2B5EF4-FFF2-40B4-BE49-F238E27FC236}">
                <a16:creationId xmlns:a16="http://schemas.microsoft.com/office/drawing/2014/main" id="{140F12B6-EA85-48DA-8849-66CEE70C18B5}"/>
              </a:ext>
            </a:extLst>
          </p:cNvPr>
          <p:cNvPicPr>
            <a:picLocks noChangeAspect="1"/>
          </p:cNvPicPr>
          <p:nvPr/>
        </p:nvPicPr>
        <p:blipFill rotWithShape="1">
          <a:blip r:embed="rId6"/>
          <a:srcRect t="4686" b="1595"/>
          <a:stretch/>
        </p:blipFill>
        <p:spPr>
          <a:xfrm>
            <a:off x="4811150" y="3516923"/>
            <a:ext cx="2598829" cy="3010486"/>
          </a:xfrm>
          <a:prstGeom prst="rect">
            <a:avLst/>
          </a:prstGeom>
        </p:spPr>
      </p:pic>
      <p:sp>
        <p:nvSpPr>
          <p:cNvPr id="15" name="TextBox 14">
            <a:extLst>
              <a:ext uri="{FF2B5EF4-FFF2-40B4-BE49-F238E27FC236}">
                <a16:creationId xmlns:a16="http://schemas.microsoft.com/office/drawing/2014/main" id="{0BFB72D2-1303-43FC-9A90-5F711FBC2EFC}"/>
              </a:ext>
            </a:extLst>
          </p:cNvPr>
          <p:cNvSpPr txBox="1"/>
          <p:nvPr/>
        </p:nvSpPr>
        <p:spPr>
          <a:xfrm>
            <a:off x="98476" y="1589650"/>
            <a:ext cx="2188228" cy="707886"/>
          </a:xfrm>
          <a:prstGeom prst="rect">
            <a:avLst/>
          </a:prstGeom>
          <a:noFill/>
        </p:spPr>
        <p:txBody>
          <a:bodyPr wrap="none" rtlCol="0">
            <a:spAutoFit/>
          </a:bodyPr>
          <a:lstStyle/>
          <a:p>
            <a:r>
              <a:rPr lang="en-US" sz="4000" dirty="0"/>
              <a:t>Difficulty:</a:t>
            </a:r>
            <a:endParaRPr lang="en-CA" sz="4000" dirty="0"/>
          </a:p>
        </p:txBody>
      </p:sp>
      <p:grpSp>
        <p:nvGrpSpPr>
          <p:cNvPr id="20" name="Group 19">
            <a:extLst>
              <a:ext uri="{FF2B5EF4-FFF2-40B4-BE49-F238E27FC236}">
                <a16:creationId xmlns:a16="http://schemas.microsoft.com/office/drawing/2014/main" id="{6AB3F6E4-84C9-48ED-B455-CED25988AB32}"/>
              </a:ext>
            </a:extLst>
          </p:cNvPr>
          <p:cNvGrpSpPr/>
          <p:nvPr/>
        </p:nvGrpSpPr>
        <p:grpSpPr>
          <a:xfrm>
            <a:off x="379828" y="2405577"/>
            <a:ext cx="3292394" cy="618978"/>
            <a:chOff x="365760" y="2405575"/>
            <a:chExt cx="2843432" cy="534572"/>
          </a:xfrm>
        </p:grpSpPr>
        <p:sp>
          <p:nvSpPr>
            <p:cNvPr id="17" name="Star: 5 Points 16">
              <a:extLst>
                <a:ext uri="{FF2B5EF4-FFF2-40B4-BE49-F238E27FC236}">
                  <a16:creationId xmlns:a16="http://schemas.microsoft.com/office/drawing/2014/main" id="{F34BF69A-8A25-49AD-88F3-D6E1BA442060}"/>
                </a:ext>
              </a:extLst>
            </p:cNvPr>
            <p:cNvSpPr/>
            <p:nvPr/>
          </p:nvSpPr>
          <p:spPr>
            <a:xfrm>
              <a:off x="3657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Star: 5 Points 32">
              <a:extLst>
                <a:ext uri="{FF2B5EF4-FFF2-40B4-BE49-F238E27FC236}">
                  <a16:creationId xmlns:a16="http://schemas.microsoft.com/office/drawing/2014/main" id="{C96AB666-0BC2-4351-8FBA-26485D7979A3}"/>
                </a:ext>
              </a:extLst>
            </p:cNvPr>
            <p:cNvSpPr/>
            <p:nvPr/>
          </p:nvSpPr>
          <p:spPr>
            <a:xfrm>
              <a:off x="267462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Star: 5 Points 34">
              <a:extLst>
                <a:ext uri="{FF2B5EF4-FFF2-40B4-BE49-F238E27FC236}">
                  <a16:creationId xmlns:a16="http://schemas.microsoft.com/office/drawing/2014/main" id="{476999D8-5012-42A7-945A-4DF49FD0B81A}"/>
                </a:ext>
              </a:extLst>
            </p:cNvPr>
            <p:cNvSpPr/>
            <p:nvPr/>
          </p:nvSpPr>
          <p:spPr>
            <a:xfrm>
              <a:off x="209550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Star: 5 Points 36">
              <a:extLst>
                <a:ext uri="{FF2B5EF4-FFF2-40B4-BE49-F238E27FC236}">
                  <a16:creationId xmlns:a16="http://schemas.microsoft.com/office/drawing/2014/main" id="{CEA833B2-3E09-4E3B-8904-4E8AF0475ABA}"/>
                </a:ext>
              </a:extLst>
            </p:cNvPr>
            <p:cNvSpPr/>
            <p:nvPr/>
          </p:nvSpPr>
          <p:spPr>
            <a:xfrm>
              <a:off x="151638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Star: 5 Points 37">
              <a:extLst>
                <a:ext uri="{FF2B5EF4-FFF2-40B4-BE49-F238E27FC236}">
                  <a16:creationId xmlns:a16="http://schemas.microsoft.com/office/drawing/2014/main" id="{A9F752B3-8435-4E32-8A30-290A7DB04097}"/>
                </a:ext>
              </a:extLst>
            </p:cNvPr>
            <p:cNvSpPr/>
            <p:nvPr/>
          </p:nvSpPr>
          <p:spPr>
            <a:xfrm>
              <a:off x="93726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9" name="TextBox 38">
            <a:extLst>
              <a:ext uri="{FF2B5EF4-FFF2-40B4-BE49-F238E27FC236}">
                <a16:creationId xmlns:a16="http://schemas.microsoft.com/office/drawing/2014/main" id="{B66066A7-2721-4013-B763-6B573DEF8FF8}"/>
              </a:ext>
            </a:extLst>
          </p:cNvPr>
          <p:cNvSpPr txBox="1"/>
          <p:nvPr/>
        </p:nvSpPr>
        <p:spPr>
          <a:xfrm>
            <a:off x="4189831" y="1587305"/>
            <a:ext cx="2188228" cy="707886"/>
          </a:xfrm>
          <a:prstGeom prst="rect">
            <a:avLst/>
          </a:prstGeom>
          <a:noFill/>
        </p:spPr>
        <p:txBody>
          <a:bodyPr wrap="none" rtlCol="0">
            <a:spAutoFit/>
          </a:bodyPr>
          <a:lstStyle/>
          <a:p>
            <a:r>
              <a:rPr lang="en-US" sz="4000" dirty="0"/>
              <a:t>Difficulty:</a:t>
            </a:r>
            <a:endParaRPr lang="en-CA" sz="4000" dirty="0"/>
          </a:p>
        </p:txBody>
      </p:sp>
      <p:grpSp>
        <p:nvGrpSpPr>
          <p:cNvPr id="40" name="Group 39">
            <a:extLst>
              <a:ext uri="{FF2B5EF4-FFF2-40B4-BE49-F238E27FC236}">
                <a16:creationId xmlns:a16="http://schemas.microsoft.com/office/drawing/2014/main" id="{AAE9C34F-E89F-43F1-A9FA-C6C8285AD141}"/>
              </a:ext>
            </a:extLst>
          </p:cNvPr>
          <p:cNvGrpSpPr/>
          <p:nvPr/>
        </p:nvGrpSpPr>
        <p:grpSpPr>
          <a:xfrm>
            <a:off x="4471183" y="2403232"/>
            <a:ext cx="3292394" cy="618978"/>
            <a:chOff x="365760" y="2405575"/>
            <a:chExt cx="2843432" cy="534572"/>
          </a:xfrm>
        </p:grpSpPr>
        <p:sp>
          <p:nvSpPr>
            <p:cNvPr id="41" name="Star: 5 Points 40">
              <a:extLst>
                <a:ext uri="{FF2B5EF4-FFF2-40B4-BE49-F238E27FC236}">
                  <a16:creationId xmlns:a16="http://schemas.microsoft.com/office/drawing/2014/main" id="{B0E3E99D-FAC7-4F8A-8465-1212BBBCD5BC}"/>
                </a:ext>
              </a:extLst>
            </p:cNvPr>
            <p:cNvSpPr/>
            <p:nvPr/>
          </p:nvSpPr>
          <p:spPr>
            <a:xfrm>
              <a:off x="3657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Star: 5 Points 41">
              <a:extLst>
                <a:ext uri="{FF2B5EF4-FFF2-40B4-BE49-F238E27FC236}">
                  <a16:creationId xmlns:a16="http://schemas.microsoft.com/office/drawing/2014/main" id="{AA2411D0-C1F1-4CFE-99E2-43DB6D775246}"/>
                </a:ext>
              </a:extLst>
            </p:cNvPr>
            <p:cNvSpPr/>
            <p:nvPr/>
          </p:nvSpPr>
          <p:spPr>
            <a:xfrm>
              <a:off x="267462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Star: 5 Points 42">
              <a:extLst>
                <a:ext uri="{FF2B5EF4-FFF2-40B4-BE49-F238E27FC236}">
                  <a16:creationId xmlns:a16="http://schemas.microsoft.com/office/drawing/2014/main" id="{C587DA34-83AE-4A52-8B60-ACF0F51F0242}"/>
                </a:ext>
              </a:extLst>
            </p:cNvPr>
            <p:cNvSpPr/>
            <p:nvPr/>
          </p:nvSpPr>
          <p:spPr>
            <a:xfrm>
              <a:off x="209550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Star: 5 Points 43">
              <a:extLst>
                <a:ext uri="{FF2B5EF4-FFF2-40B4-BE49-F238E27FC236}">
                  <a16:creationId xmlns:a16="http://schemas.microsoft.com/office/drawing/2014/main" id="{6DED0EC5-94D7-4D7C-8FFC-D6B03891825D}"/>
                </a:ext>
              </a:extLst>
            </p:cNvPr>
            <p:cNvSpPr/>
            <p:nvPr/>
          </p:nvSpPr>
          <p:spPr>
            <a:xfrm>
              <a:off x="151638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Star: 5 Points 44">
              <a:extLst>
                <a:ext uri="{FF2B5EF4-FFF2-40B4-BE49-F238E27FC236}">
                  <a16:creationId xmlns:a16="http://schemas.microsoft.com/office/drawing/2014/main" id="{83AB1CF9-FA84-4806-A46E-0BA053490B24}"/>
                </a:ext>
              </a:extLst>
            </p:cNvPr>
            <p:cNvSpPr/>
            <p:nvPr/>
          </p:nvSpPr>
          <p:spPr>
            <a:xfrm>
              <a:off x="9372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6" name="TextBox 45">
            <a:extLst>
              <a:ext uri="{FF2B5EF4-FFF2-40B4-BE49-F238E27FC236}">
                <a16:creationId xmlns:a16="http://schemas.microsoft.com/office/drawing/2014/main" id="{C828A5F3-A849-4AF7-8CD4-224FB0D2A48C}"/>
              </a:ext>
            </a:extLst>
          </p:cNvPr>
          <p:cNvSpPr txBox="1"/>
          <p:nvPr/>
        </p:nvSpPr>
        <p:spPr>
          <a:xfrm>
            <a:off x="8351522" y="1584957"/>
            <a:ext cx="2188228" cy="707886"/>
          </a:xfrm>
          <a:prstGeom prst="rect">
            <a:avLst/>
          </a:prstGeom>
          <a:noFill/>
        </p:spPr>
        <p:txBody>
          <a:bodyPr wrap="none" rtlCol="0">
            <a:spAutoFit/>
          </a:bodyPr>
          <a:lstStyle/>
          <a:p>
            <a:r>
              <a:rPr lang="en-US" sz="4000" dirty="0"/>
              <a:t>Difficulty:</a:t>
            </a:r>
            <a:endParaRPr lang="en-CA" sz="4000" dirty="0"/>
          </a:p>
        </p:txBody>
      </p:sp>
      <p:grpSp>
        <p:nvGrpSpPr>
          <p:cNvPr id="47" name="Group 46">
            <a:extLst>
              <a:ext uri="{FF2B5EF4-FFF2-40B4-BE49-F238E27FC236}">
                <a16:creationId xmlns:a16="http://schemas.microsoft.com/office/drawing/2014/main" id="{C0ED8EEC-2038-4F9D-AD24-66522AB4C0AF}"/>
              </a:ext>
            </a:extLst>
          </p:cNvPr>
          <p:cNvGrpSpPr/>
          <p:nvPr/>
        </p:nvGrpSpPr>
        <p:grpSpPr>
          <a:xfrm>
            <a:off x="8632874" y="2400884"/>
            <a:ext cx="3292394" cy="618978"/>
            <a:chOff x="365760" y="2405575"/>
            <a:chExt cx="2843432" cy="534572"/>
          </a:xfrm>
        </p:grpSpPr>
        <p:sp>
          <p:nvSpPr>
            <p:cNvPr id="48" name="Star: 5 Points 47">
              <a:extLst>
                <a:ext uri="{FF2B5EF4-FFF2-40B4-BE49-F238E27FC236}">
                  <a16:creationId xmlns:a16="http://schemas.microsoft.com/office/drawing/2014/main" id="{E0E8A4E1-A0DD-4079-B070-2C3B5AE7A713}"/>
                </a:ext>
              </a:extLst>
            </p:cNvPr>
            <p:cNvSpPr/>
            <p:nvPr/>
          </p:nvSpPr>
          <p:spPr>
            <a:xfrm>
              <a:off x="3657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Star: 5 Points 48">
              <a:extLst>
                <a:ext uri="{FF2B5EF4-FFF2-40B4-BE49-F238E27FC236}">
                  <a16:creationId xmlns:a16="http://schemas.microsoft.com/office/drawing/2014/main" id="{D7C1BA87-C306-43A7-9B8A-FFE6A1C50C1C}"/>
                </a:ext>
              </a:extLst>
            </p:cNvPr>
            <p:cNvSpPr/>
            <p:nvPr/>
          </p:nvSpPr>
          <p:spPr>
            <a:xfrm>
              <a:off x="2674620" y="2405575"/>
              <a:ext cx="534572" cy="534572"/>
            </a:xfrm>
            <a:prstGeom prst="star5">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Star: 5 Points 49">
              <a:extLst>
                <a:ext uri="{FF2B5EF4-FFF2-40B4-BE49-F238E27FC236}">
                  <a16:creationId xmlns:a16="http://schemas.microsoft.com/office/drawing/2014/main" id="{CA48F457-467B-4D0F-A4CD-F3512EB1C817}"/>
                </a:ext>
              </a:extLst>
            </p:cNvPr>
            <p:cNvSpPr/>
            <p:nvPr/>
          </p:nvSpPr>
          <p:spPr>
            <a:xfrm>
              <a:off x="209550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Star: 5 Points 50">
              <a:extLst>
                <a:ext uri="{FF2B5EF4-FFF2-40B4-BE49-F238E27FC236}">
                  <a16:creationId xmlns:a16="http://schemas.microsoft.com/office/drawing/2014/main" id="{9251D382-9CD8-414C-9D4D-B1F27EED3619}"/>
                </a:ext>
              </a:extLst>
            </p:cNvPr>
            <p:cNvSpPr/>
            <p:nvPr/>
          </p:nvSpPr>
          <p:spPr>
            <a:xfrm>
              <a:off x="151638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Star: 5 Points 51">
              <a:extLst>
                <a:ext uri="{FF2B5EF4-FFF2-40B4-BE49-F238E27FC236}">
                  <a16:creationId xmlns:a16="http://schemas.microsoft.com/office/drawing/2014/main" id="{9998213E-8E1F-4BC1-8255-DD00CD9A213B}"/>
                </a:ext>
              </a:extLst>
            </p:cNvPr>
            <p:cNvSpPr/>
            <p:nvPr/>
          </p:nvSpPr>
          <p:spPr>
            <a:xfrm>
              <a:off x="9372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074" name="Picture 2" descr="Image result for einstein smiling">
            <a:extLst>
              <a:ext uri="{FF2B5EF4-FFF2-40B4-BE49-F238E27FC236}">
                <a16:creationId xmlns:a16="http://schemas.microsoft.com/office/drawing/2014/main" id="{9D3B8939-1B7C-40FC-837C-7ADC90442DE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8377"/>
          <a:stretch/>
        </p:blipFill>
        <p:spPr bwMode="auto">
          <a:xfrm>
            <a:off x="8711566" y="3489960"/>
            <a:ext cx="3094354" cy="30226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15201289"/>
      </p:ext>
    </p:extLst>
  </p:cSld>
  <p:clrMapOvr>
    <a:masterClrMapping/>
  </p:clrMapOvr>
  <mc:AlternateContent xmlns:mc="http://schemas.openxmlformats.org/markup-compatibility/2006" xmlns:p14="http://schemas.microsoft.com/office/powerpoint/2010/main">
    <mc:Choice Requires="p14">
      <p:transition spd="med" p14:dur="700" advTm="55768">
        <p:fade/>
      </p:transition>
    </mc:Choice>
    <mc:Fallback xmlns="">
      <p:transition spd="med" advTm="5576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FBAF428-3C7E-4D99-907F-1F37DDE5743E}"/>
              </a:ext>
            </a:extLst>
          </p:cNvPr>
          <p:cNvGrpSpPr/>
          <p:nvPr/>
        </p:nvGrpSpPr>
        <p:grpSpPr>
          <a:xfrm>
            <a:off x="0" y="0"/>
            <a:ext cx="3913892" cy="1405195"/>
            <a:chOff x="0" y="0"/>
            <a:chExt cx="3913892" cy="1405195"/>
          </a:xfrm>
        </p:grpSpPr>
        <p:sp>
          <p:nvSpPr>
            <p:cNvPr id="18" name="Rectangle 17">
              <a:extLst>
                <a:ext uri="{FF2B5EF4-FFF2-40B4-BE49-F238E27FC236}">
                  <a16:creationId xmlns:a16="http://schemas.microsoft.com/office/drawing/2014/main" id="{144003D6-1728-41A4-850B-EDF0B0F1C6E7}"/>
                </a:ext>
              </a:extLst>
            </p:cNvPr>
            <p:cNvSpPr/>
            <p:nvPr/>
          </p:nvSpPr>
          <p:spPr>
            <a:xfrm>
              <a:off x="0" y="0"/>
              <a:ext cx="3905250" cy="1405195"/>
            </a:xfrm>
            <a:prstGeom prst="rect">
              <a:avLst/>
            </a:prstGeom>
            <a:solidFill>
              <a:schemeClr val="accent6">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8EC19959-F2F6-49DF-87F6-0C8EF1ADC26B}"/>
                </a:ext>
              </a:extLst>
            </p:cNvPr>
            <p:cNvSpPr txBox="1"/>
            <p:nvPr/>
          </p:nvSpPr>
          <p:spPr>
            <a:xfrm>
              <a:off x="0" y="0"/>
              <a:ext cx="3913892" cy="1323439"/>
            </a:xfrm>
            <a:prstGeom prst="rect">
              <a:avLst/>
            </a:prstGeom>
            <a:noFill/>
          </p:spPr>
          <p:txBody>
            <a:bodyPr wrap="none" rtlCol="0">
              <a:spAutoFit/>
            </a:bodyPr>
            <a:lstStyle/>
            <a:p>
              <a:pPr algn="ctr"/>
              <a:r>
                <a:rPr lang="en-US" sz="4000" dirty="0"/>
                <a:t>Galilean Relativity</a:t>
              </a:r>
            </a:p>
            <a:p>
              <a:pPr algn="ctr"/>
              <a:r>
                <a:rPr lang="en-US" sz="4000" dirty="0"/>
                <a:t>(1632)</a:t>
              </a:r>
              <a:endParaRPr lang="en-CA" sz="4000" dirty="0"/>
            </a:p>
          </p:txBody>
        </p:sp>
      </p:grpSp>
      <p:grpSp>
        <p:nvGrpSpPr>
          <p:cNvPr id="31" name="Group 30">
            <a:extLst>
              <a:ext uri="{FF2B5EF4-FFF2-40B4-BE49-F238E27FC236}">
                <a16:creationId xmlns:a16="http://schemas.microsoft.com/office/drawing/2014/main" id="{BF4FF119-E798-4E71-9130-0D662D16F506}"/>
              </a:ext>
            </a:extLst>
          </p:cNvPr>
          <p:cNvGrpSpPr/>
          <p:nvPr/>
        </p:nvGrpSpPr>
        <p:grpSpPr>
          <a:xfrm>
            <a:off x="4133850" y="0"/>
            <a:ext cx="3905250" cy="1409701"/>
            <a:chOff x="4229100" y="0"/>
            <a:chExt cx="3905250" cy="1409701"/>
          </a:xfrm>
        </p:grpSpPr>
        <p:sp>
          <p:nvSpPr>
            <p:cNvPr id="23" name="Rectangle 22">
              <a:extLst>
                <a:ext uri="{FF2B5EF4-FFF2-40B4-BE49-F238E27FC236}">
                  <a16:creationId xmlns:a16="http://schemas.microsoft.com/office/drawing/2014/main" id="{DE3A8AE2-B5C5-41BD-A864-7235F177CFBE}"/>
                </a:ext>
              </a:extLst>
            </p:cNvPr>
            <p:cNvSpPr/>
            <p:nvPr/>
          </p:nvSpPr>
          <p:spPr>
            <a:xfrm>
              <a:off x="4229100" y="1"/>
              <a:ext cx="3905250" cy="1409700"/>
            </a:xfrm>
            <a:prstGeom prst="rect">
              <a:avLst/>
            </a:prstGeom>
            <a:solidFill>
              <a:schemeClr val="accent5">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B76B8CFF-F6E1-4830-9746-3CA9363CDA44}"/>
                </a:ext>
              </a:extLst>
            </p:cNvPr>
            <p:cNvSpPr txBox="1"/>
            <p:nvPr/>
          </p:nvSpPr>
          <p:spPr>
            <a:xfrm>
              <a:off x="4314371" y="0"/>
              <a:ext cx="3679854" cy="1323439"/>
            </a:xfrm>
            <a:prstGeom prst="rect">
              <a:avLst/>
            </a:prstGeom>
            <a:noFill/>
          </p:spPr>
          <p:txBody>
            <a:bodyPr wrap="none" rtlCol="0">
              <a:spAutoFit/>
            </a:bodyPr>
            <a:lstStyle/>
            <a:p>
              <a:pPr algn="ctr"/>
              <a:r>
                <a:rPr lang="en-US" sz="4000" dirty="0"/>
                <a:t>Special Relativity</a:t>
              </a:r>
            </a:p>
            <a:p>
              <a:pPr algn="ctr"/>
              <a:r>
                <a:rPr lang="en-US" sz="4000" dirty="0"/>
                <a:t>(1905)</a:t>
              </a:r>
              <a:endParaRPr lang="en-CA" sz="4000" dirty="0"/>
            </a:p>
          </p:txBody>
        </p:sp>
      </p:grpSp>
      <p:grpSp>
        <p:nvGrpSpPr>
          <p:cNvPr id="32" name="Group 31">
            <a:extLst>
              <a:ext uri="{FF2B5EF4-FFF2-40B4-BE49-F238E27FC236}">
                <a16:creationId xmlns:a16="http://schemas.microsoft.com/office/drawing/2014/main" id="{EDFBDA7C-15DB-4941-8B01-3E9411E3153A}"/>
              </a:ext>
            </a:extLst>
          </p:cNvPr>
          <p:cNvGrpSpPr/>
          <p:nvPr/>
        </p:nvGrpSpPr>
        <p:grpSpPr>
          <a:xfrm>
            <a:off x="8286751" y="0"/>
            <a:ext cx="3905249" cy="1409701"/>
            <a:chOff x="8286751" y="0"/>
            <a:chExt cx="3905249" cy="1409701"/>
          </a:xfrm>
        </p:grpSpPr>
        <p:sp>
          <p:nvSpPr>
            <p:cNvPr id="28" name="Rectangle 27">
              <a:extLst>
                <a:ext uri="{FF2B5EF4-FFF2-40B4-BE49-F238E27FC236}">
                  <a16:creationId xmlns:a16="http://schemas.microsoft.com/office/drawing/2014/main" id="{C21963E4-D3AE-46A9-9289-7BDF899CD9C7}"/>
                </a:ext>
              </a:extLst>
            </p:cNvPr>
            <p:cNvSpPr/>
            <p:nvPr/>
          </p:nvSpPr>
          <p:spPr>
            <a:xfrm>
              <a:off x="8286751" y="1"/>
              <a:ext cx="3905249" cy="1409700"/>
            </a:xfrm>
            <a:prstGeom prst="rect">
              <a:avLst/>
            </a:prstGeom>
            <a:solidFill>
              <a:schemeClr val="accent2">
                <a:lumMod val="40000"/>
                <a:lumOff val="60000"/>
              </a:schemeClr>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A0C3651A-A1C9-4667-8E8C-6A782EA8BF09}"/>
                </a:ext>
              </a:extLst>
            </p:cNvPr>
            <p:cNvSpPr txBox="1"/>
            <p:nvPr/>
          </p:nvSpPr>
          <p:spPr>
            <a:xfrm>
              <a:off x="8333508" y="0"/>
              <a:ext cx="3858492" cy="1323439"/>
            </a:xfrm>
            <a:prstGeom prst="rect">
              <a:avLst/>
            </a:prstGeom>
            <a:noFill/>
          </p:spPr>
          <p:txBody>
            <a:bodyPr wrap="none" rtlCol="0">
              <a:spAutoFit/>
            </a:bodyPr>
            <a:lstStyle/>
            <a:p>
              <a:pPr algn="ctr"/>
              <a:r>
                <a:rPr lang="en-US" sz="4000" dirty="0"/>
                <a:t>General Relativity</a:t>
              </a:r>
            </a:p>
            <a:p>
              <a:pPr algn="ctr"/>
              <a:r>
                <a:rPr lang="en-US" sz="4000" dirty="0"/>
                <a:t>(1915)</a:t>
              </a:r>
              <a:endParaRPr lang="en-CA" sz="4000" dirty="0"/>
            </a:p>
          </p:txBody>
        </p:sp>
      </p:grpSp>
      <p:cxnSp>
        <p:nvCxnSpPr>
          <p:cNvPr id="34" name="Straight Connector 33">
            <a:extLst>
              <a:ext uri="{FF2B5EF4-FFF2-40B4-BE49-F238E27FC236}">
                <a16:creationId xmlns:a16="http://schemas.microsoft.com/office/drawing/2014/main" id="{33ED8AFC-8E7B-4F9B-B0B7-703DE5877BA6}"/>
              </a:ext>
            </a:extLst>
          </p:cNvPr>
          <p:cNvCxnSpPr>
            <a:cxnSpLocks/>
          </p:cNvCxnSpPr>
          <p:nvPr/>
        </p:nvCxnSpPr>
        <p:spPr>
          <a:xfrm>
            <a:off x="40195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3DC4B8-A9F9-4BE8-A81C-E5456E867DA4}"/>
              </a:ext>
            </a:extLst>
          </p:cNvPr>
          <p:cNvCxnSpPr>
            <a:cxnSpLocks/>
          </p:cNvCxnSpPr>
          <p:nvPr/>
        </p:nvCxnSpPr>
        <p:spPr>
          <a:xfrm>
            <a:off x="8172450" y="0"/>
            <a:ext cx="0" cy="68580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Image result for einstein laughing">
            <a:extLst>
              <a:ext uri="{FF2B5EF4-FFF2-40B4-BE49-F238E27FC236}">
                <a16:creationId xmlns:a16="http://schemas.microsoft.com/office/drawing/2014/main" id="{C01CDFB0-3A98-45BE-8128-40BA4A4B24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31" r="18738"/>
          <a:stretch/>
        </p:blipFill>
        <p:spPr bwMode="auto">
          <a:xfrm>
            <a:off x="464233" y="3534300"/>
            <a:ext cx="3108960" cy="300717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BFB72D2-1303-43FC-9A90-5F711FBC2EFC}"/>
              </a:ext>
            </a:extLst>
          </p:cNvPr>
          <p:cNvSpPr txBox="1"/>
          <p:nvPr/>
        </p:nvSpPr>
        <p:spPr>
          <a:xfrm>
            <a:off x="98476" y="1589650"/>
            <a:ext cx="2188228" cy="707886"/>
          </a:xfrm>
          <a:prstGeom prst="rect">
            <a:avLst/>
          </a:prstGeom>
          <a:noFill/>
        </p:spPr>
        <p:txBody>
          <a:bodyPr wrap="none" rtlCol="0">
            <a:spAutoFit/>
          </a:bodyPr>
          <a:lstStyle/>
          <a:p>
            <a:r>
              <a:rPr lang="en-US" sz="4000" dirty="0"/>
              <a:t>Difficulty:</a:t>
            </a:r>
            <a:endParaRPr lang="en-CA" sz="4000" dirty="0"/>
          </a:p>
        </p:txBody>
      </p:sp>
      <p:grpSp>
        <p:nvGrpSpPr>
          <p:cNvPr id="20" name="Group 19">
            <a:extLst>
              <a:ext uri="{FF2B5EF4-FFF2-40B4-BE49-F238E27FC236}">
                <a16:creationId xmlns:a16="http://schemas.microsoft.com/office/drawing/2014/main" id="{6AB3F6E4-84C9-48ED-B455-CED25988AB32}"/>
              </a:ext>
            </a:extLst>
          </p:cNvPr>
          <p:cNvGrpSpPr/>
          <p:nvPr/>
        </p:nvGrpSpPr>
        <p:grpSpPr>
          <a:xfrm>
            <a:off x="379828" y="2405577"/>
            <a:ext cx="3292394" cy="618978"/>
            <a:chOff x="365760" y="2405575"/>
            <a:chExt cx="2843432" cy="534572"/>
          </a:xfrm>
        </p:grpSpPr>
        <p:sp>
          <p:nvSpPr>
            <p:cNvPr id="17" name="Star: 5 Points 16">
              <a:extLst>
                <a:ext uri="{FF2B5EF4-FFF2-40B4-BE49-F238E27FC236}">
                  <a16:creationId xmlns:a16="http://schemas.microsoft.com/office/drawing/2014/main" id="{F34BF69A-8A25-49AD-88F3-D6E1BA442060}"/>
                </a:ext>
              </a:extLst>
            </p:cNvPr>
            <p:cNvSpPr/>
            <p:nvPr/>
          </p:nvSpPr>
          <p:spPr>
            <a:xfrm>
              <a:off x="3657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Star: 5 Points 32">
              <a:extLst>
                <a:ext uri="{FF2B5EF4-FFF2-40B4-BE49-F238E27FC236}">
                  <a16:creationId xmlns:a16="http://schemas.microsoft.com/office/drawing/2014/main" id="{C96AB666-0BC2-4351-8FBA-26485D7979A3}"/>
                </a:ext>
              </a:extLst>
            </p:cNvPr>
            <p:cNvSpPr/>
            <p:nvPr/>
          </p:nvSpPr>
          <p:spPr>
            <a:xfrm>
              <a:off x="267462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Star: 5 Points 34">
              <a:extLst>
                <a:ext uri="{FF2B5EF4-FFF2-40B4-BE49-F238E27FC236}">
                  <a16:creationId xmlns:a16="http://schemas.microsoft.com/office/drawing/2014/main" id="{476999D8-5012-42A7-945A-4DF49FD0B81A}"/>
                </a:ext>
              </a:extLst>
            </p:cNvPr>
            <p:cNvSpPr/>
            <p:nvPr/>
          </p:nvSpPr>
          <p:spPr>
            <a:xfrm>
              <a:off x="209550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Star: 5 Points 36">
              <a:extLst>
                <a:ext uri="{FF2B5EF4-FFF2-40B4-BE49-F238E27FC236}">
                  <a16:creationId xmlns:a16="http://schemas.microsoft.com/office/drawing/2014/main" id="{CEA833B2-3E09-4E3B-8904-4E8AF0475ABA}"/>
                </a:ext>
              </a:extLst>
            </p:cNvPr>
            <p:cNvSpPr/>
            <p:nvPr/>
          </p:nvSpPr>
          <p:spPr>
            <a:xfrm>
              <a:off x="151638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Star: 5 Points 37">
              <a:extLst>
                <a:ext uri="{FF2B5EF4-FFF2-40B4-BE49-F238E27FC236}">
                  <a16:creationId xmlns:a16="http://schemas.microsoft.com/office/drawing/2014/main" id="{A9F752B3-8435-4E32-8A30-290A7DB04097}"/>
                </a:ext>
              </a:extLst>
            </p:cNvPr>
            <p:cNvSpPr/>
            <p:nvPr/>
          </p:nvSpPr>
          <p:spPr>
            <a:xfrm>
              <a:off x="93726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3" name="Picture 12">
            <a:extLst>
              <a:ext uri="{FF2B5EF4-FFF2-40B4-BE49-F238E27FC236}">
                <a16:creationId xmlns:a16="http://schemas.microsoft.com/office/drawing/2014/main" id="{140F12B6-EA85-48DA-8849-66CEE70C18B5}"/>
              </a:ext>
            </a:extLst>
          </p:cNvPr>
          <p:cNvPicPr>
            <a:picLocks noChangeAspect="1"/>
          </p:cNvPicPr>
          <p:nvPr/>
        </p:nvPicPr>
        <p:blipFill rotWithShape="1">
          <a:blip r:embed="rId5"/>
          <a:srcRect t="4686" b="1595"/>
          <a:stretch/>
        </p:blipFill>
        <p:spPr>
          <a:xfrm>
            <a:off x="4811150" y="3516923"/>
            <a:ext cx="2598829" cy="3010486"/>
          </a:xfrm>
          <a:prstGeom prst="rect">
            <a:avLst/>
          </a:prstGeom>
        </p:spPr>
      </p:pic>
      <p:sp>
        <p:nvSpPr>
          <p:cNvPr id="39" name="TextBox 38">
            <a:extLst>
              <a:ext uri="{FF2B5EF4-FFF2-40B4-BE49-F238E27FC236}">
                <a16:creationId xmlns:a16="http://schemas.microsoft.com/office/drawing/2014/main" id="{B66066A7-2721-4013-B763-6B573DEF8FF8}"/>
              </a:ext>
            </a:extLst>
          </p:cNvPr>
          <p:cNvSpPr txBox="1"/>
          <p:nvPr/>
        </p:nvSpPr>
        <p:spPr>
          <a:xfrm>
            <a:off x="4189831" y="1587305"/>
            <a:ext cx="2188228" cy="707886"/>
          </a:xfrm>
          <a:prstGeom prst="rect">
            <a:avLst/>
          </a:prstGeom>
          <a:noFill/>
        </p:spPr>
        <p:txBody>
          <a:bodyPr wrap="none" rtlCol="0">
            <a:spAutoFit/>
          </a:bodyPr>
          <a:lstStyle/>
          <a:p>
            <a:r>
              <a:rPr lang="en-US" sz="4000" dirty="0"/>
              <a:t>Difficulty:</a:t>
            </a:r>
            <a:endParaRPr lang="en-CA" sz="4000" dirty="0"/>
          </a:p>
        </p:txBody>
      </p:sp>
      <p:grpSp>
        <p:nvGrpSpPr>
          <p:cNvPr id="40" name="Group 39">
            <a:extLst>
              <a:ext uri="{FF2B5EF4-FFF2-40B4-BE49-F238E27FC236}">
                <a16:creationId xmlns:a16="http://schemas.microsoft.com/office/drawing/2014/main" id="{AAE9C34F-E89F-43F1-A9FA-C6C8285AD141}"/>
              </a:ext>
            </a:extLst>
          </p:cNvPr>
          <p:cNvGrpSpPr/>
          <p:nvPr/>
        </p:nvGrpSpPr>
        <p:grpSpPr>
          <a:xfrm>
            <a:off x="4471183" y="2403232"/>
            <a:ext cx="3292394" cy="618978"/>
            <a:chOff x="365760" y="2405575"/>
            <a:chExt cx="2843432" cy="534572"/>
          </a:xfrm>
        </p:grpSpPr>
        <p:sp>
          <p:nvSpPr>
            <p:cNvPr id="41" name="Star: 5 Points 40">
              <a:extLst>
                <a:ext uri="{FF2B5EF4-FFF2-40B4-BE49-F238E27FC236}">
                  <a16:creationId xmlns:a16="http://schemas.microsoft.com/office/drawing/2014/main" id="{B0E3E99D-FAC7-4F8A-8465-1212BBBCD5BC}"/>
                </a:ext>
              </a:extLst>
            </p:cNvPr>
            <p:cNvSpPr/>
            <p:nvPr/>
          </p:nvSpPr>
          <p:spPr>
            <a:xfrm>
              <a:off x="3657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Star: 5 Points 41">
              <a:extLst>
                <a:ext uri="{FF2B5EF4-FFF2-40B4-BE49-F238E27FC236}">
                  <a16:creationId xmlns:a16="http://schemas.microsoft.com/office/drawing/2014/main" id="{AA2411D0-C1F1-4CFE-99E2-43DB6D775246}"/>
                </a:ext>
              </a:extLst>
            </p:cNvPr>
            <p:cNvSpPr/>
            <p:nvPr/>
          </p:nvSpPr>
          <p:spPr>
            <a:xfrm>
              <a:off x="267462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Star: 5 Points 42">
              <a:extLst>
                <a:ext uri="{FF2B5EF4-FFF2-40B4-BE49-F238E27FC236}">
                  <a16:creationId xmlns:a16="http://schemas.microsoft.com/office/drawing/2014/main" id="{C587DA34-83AE-4A52-8B60-ACF0F51F0242}"/>
                </a:ext>
              </a:extLst>
            </p:cNvPr>
            <p:cNvSpPr/>
            <p:nvPr/>
          </p:nvSpPr>
          <p:spPr>
            <a:xfrm>
              <a:off x="209550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Star: 5 Points 43">
              <a:extLst>
                <a:ext uri="{FF2B5EF4-FFF2-40B4-BE49-F238E27FC236}">
                  <a16:creationId xmlns:a16="http://schemas.microsoft.com/office/drawing/2014/main" id="{6DED0EC5-94D7-4D7C-8FFC-D6B03891825D}"/>
                </a:ext>
              </a:extLst>
            </p:cNvPr>
            <p:cNvSpPr/>
            <p:nvPr/>
          </p:nvSpPr>
          <p:spPr>
            <a:xfrm>
              <a:off x="1516380" y="2405575"/>
              <a:ext cx="534572" cy="534572"/>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Star: 5 Points 44">
              <a:extLst>
                <a:ext uri="{FF2B5EF4-FFF2-40B4-BE49-F238E27FC236}">
                  <a16:creationId xmlns:a16="http://schemas.microsoft.com/office/drawing/2014/main" id="{83AB1CF9-FA84-4806-A46E-0BA053490B24}"/>
                </a:ext>
              </a:extLst>
            </p:cNvPr>
            <p:cNvSpPr/>
            <p:nvPr/>
          </p:nvSpPr>
          <p:spPr>
            <a:xfrm>
              <a:off x="9372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2" name="Picture 11">
            <a:extLst>
              <a:ext uri="{FF2B5EF4-FFF2-40B4-BE49-F238E27FC236}">
                <a16:creationId xmlns:a16="http://schemas.microsoft.com/office/drawing/2014/main" id="{971AE539-7102-4752-A207-C15F199BDCFC}"/>
              </a:ext>
            </a:extLst>
          </p:cNvPr>
          <p:cNvPicPr>
            <a:picLocks noChangeAspect="1"/>
          </p:cNvPicPr>
          <p:nvPr/>
        </p:nvPicPr>
        <p:blipFill rotWithShape="1">
          <a:blip r:embed="rId6"/>
          <a:srcRect b="3389"/>
          <a:stretch/>
        </p:blipFill>
        <p:spPr>
          <a:xfrm>
            <a:off x="8848578" y="3519078"/>
            <a:ext cx="2733490" cy="3008331"/>
          </a:xfrm>
          <a:prstGeom prst="rect">
            <a:avLst/>
          </a:prstGeom>
        </p:spPr>
      </p:pic>
      <p:sp>
        <p:nvSpPr>
          <p:cNvPr id="46" name="TextBox 45">
            <a:extLst>
              <a:ext uri="{FF2B5EF4-FFF2-40B4-BE49-F238E27FC236}">
                <a16:creationId xmlns:a16="http://schemas.microsoft.com/office/drawing/2014/main" id="{C828A5F3-A849-4AF7-8CD4-224FB0D2A48C}"/>
              </a:ext>
            </a:extLst>
          </p:cNvPr>
          <p:cNvSpPr txBox="1"/>
          <p:nvPr/>
        </p:nvSpPr>
        <p:spPr>
          <a:xfrm>
            <a:off x="8351522" y="1584957"/>
            <a:ext cx="2188228" cy="707886"/>
          </a:xfrm>
          <a:prstGeom prst="rect">
            <a:avLst/>
          </a:prstGeom>
          <a:noFill/>
        </p:spPr>
        <p:txBody>
          <a:bodyPr wrap="none" rtlCol="0">
            <a:spAutoFit/>
          </a:bodyPr>
          <a:lstStyle/>
          <a:p>
            <a:r>
              <a:rPr lang="en-US" sz="4000" dirty="0"/>
              <a:t>Difficulty:</a:t>
            </a:r>
            <a:endParaRPr lang="en-CA" sz="4000" dirty="0"/>
          </a:p>
        </p:txBody>
      </p:sp>
      <p:grpSp>
        <p:nvGrpSpPr>
          <p:cNvPr id="47" name="Group 46">
            <a:extLst>
              <a:ext uri="{FF2B5EF4-FFF2-40B4-BE49-F238E27FC236}">
                <a16:creationId xmlns:a16="http://schemas.microsoft.com/office/drawing/2014/main" id="{C0ED8EEC-2038-4F9D-AD24-66522AB4C0AF}"/>
              </a:ext>
            </a:extLst>
          </p:cNvPr>
          <p:cNvGrpSpPr/>
          <p:nvPr/>
        </p:nvGrpSpPr>
        <p:grpSpPr>
          <a:xfrm>
            <a:off x="8632874" y="2400884"/>
            <a:ext cx="3292394" cy="618978"/>
            <a:chOff x="365760" y="2405575"/>
            <a:chExt cx="2843432" cy="534572"/>
          </a:xfrm>
        </p:grpSpPr>
        <p:sp>
          <p:nvSpPr>
            <p:cNvPr id="48" name="Star: 5 Points 47">
              <a:extLst>
                <a:ext uri="{FF2B5EF4-FFF2-40B4-BE49-F238E27FC236}">
                  <a16:creationId xmlns:a16="http://schemas.microsoft.com/office/drawing/2014/main" id="{E0E8A4E1-A0DD-4079-B070-2C3B5AE7A713}"/>
                </a:ext>
              </a:extLst>
            </p:cNvPr>
            <p:cNvSpPr/>
            <p:nvPr/>
          </p:nvSpPr>
          <p:spPr>
            <a:xfrm>
              <a:off x="3657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Star: 5 Points 48">
              <a:extLst>
                <a:ext uri="{FF2B5EF4-FFF2-40B4-BE49-F238E27FC236}">
                  <a16:creationId xmlns:a16="http://schemas.microsoft.com/office/drawing/2014/main" id="{D7C1BA87-C306-43A7-9B8A-FFE6A1C50C1C}"/>
                </a:ext>
              </a:extLst>
            </p:cNvPr>
            <p:cNvSpPr/>
            <p:nvPr/>
          </p:nvSpPr>
          <p:spPr>
            <a:xfrm>
              <a:off x="267462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Star: 5 Points 49">
              <a:extLst>
                <a:ext uri="{FF2B5EF4-FFF2-40B4-BE49-F238E27FC236}">
                  <a16:creationId xmlns:a16="http://schemas.microsoft.com/office/drawing/2014/main" id="{CA48F457-467B-4D0F-A4CD-F3512EB1C817}"/>
                </a:ext>
              </a:extLst>
            </p:cNvPr>
            <p:cNvSpPr/>
            <p:nvPr/>
          </p:nvSpPr>
          <p:spPr>
            <a:xfrm>
              <a:off x="209550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Star: 5 Points 50">
              <a:extLst>
                <a:ext uri="{FF2B5EF4-FFF2-40B4-BE49-F238E27FC236}">
                  <a16:creationId xmlns:a16="http://schemas.microsoft.com/office/drawing/2014/main" id="{9251D382-9CD8-414C-9D4D-B1F27EED3619}"/>
                </a:ext>
              </a:extLst>
            </p:cNvPr>
            <p:cNvSpPr/>
            <p:nvPr/>
          </p:nvSpPr>
          <p:spPr>
            <a:xfrm>
              <a:off x="151638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Star: 5 Points 51">
              <a:extLst>
                <a:ext uri="{FF2B5EF4-FFF2-40B4-BE49-F238E27FC236}">
                  <a16:creationId xmlns:a16="http://schemas.microsoft.com/office/drawing/2014/main" id="{9998213E-8E1F-4BC1-8255-DD00CD9A213B}"/>
                </a:ext>
              </a:extLst>
            </p:cNvPr>
            <p:cNvSpPr/>
            <p:nvPr/>
          </p:nvSpPr>
          <p:spPr>
            <a:xfrm>
              <a:off x="937260" y="2405575"/>
              <a:ext cx="534572" cy="534572"/>
            </a:xfrm>
            <a:prstGeom prst="star5">
              <a:avLst/>
            </a:prstGeom>
            <a:solidFill>
              <a:srgbClr val="FFC000"/>
            </a:solid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3" name="Subtitle 2">
            <a:extLst>
              <a:ext uri="{FF2B5EF4-FFF2-40B4-BE49-F238E27FC236}">
                <a16:creationId xmlns:a16="http://schemas.microsoft.com/office/drawing/2014/main" id="{3E92C0B2-8036-4B9D-82EF-6A2FF091E8A0}"/>
              </a:ext>
            </a:extLst>
          </p:cNvPr>
          <p:cNvSpPr>
            <a:spLocks noGrp="1"/>
          </p:cNvSpPr>
          <p:nvPr>
            <p:ph type="subTitle" idx="1"/>
          </p:nvPr>
        </p:nvSpPr>
        <p:spPr>
          <a:xfrm>
            <a:off x="2542729" y="4958080"/>
            <a:ext cx="7109271" cy="1452880"/>
          </a:xfrm>
          <a:solidFill>
            <a:schemeClr val="bg1"/>
          </a:solidFill>
          <a:effectLst>
            <a:softEdge rad="63500"/>
          </a:effectLst>
        </p:spPr>
        <p:txBody>
          <a:bodyPr anchor="ctr">
            <a:normAutofit/>
          </a:bodyPr>
          <a:lstStyle/>
          <a:p>
            <a:pPr marL="857250" indent="-857250" algn="l">
              <a:buFont typeface="+mj-lt"/>
              <a:buAutoNum type="romanLcPeriod"/>
            </a:pPr>
            <a:r>
              <a:rPr lang="en-US" sz="4000" dirty="0"/>
              <a:t>Invariance</a:t>
            </a:r>
          </a:p>
          <a:p>
            <a:pPr marL="857250" indent="-857250" algn="l">
              <a:buFont typeface="+mj-lt"/>
              <a:buAutoNum type="romanLcPeriod"/>
            </a:pPr>
            <a:r>
              <a:rPr lang="en-US" sz="4000" dirty="0"/>
              <a:t>Covariance &amp; Contravariance</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6" name="Ink 5">
                <a:extLst>
                  <a:ext uri="{FF2B5EF4-FFF2-40B4-BE49-F238E27FC236}">
                    <a16:creationId xmlns:a16="http://schemas.microsoft.com/office/drawing/2014/main" id="{0EDF5DBA-310D-4C24-86E9-A4A68E5A0543}"/>
                  </a:ext>
                </a:extLst>
              </p14:cNvPr>
              <p14:cNvContentPartPr/>
              <p14:nvPr>
                <p:extLst>
                  <p:ext uri="{42D2F446-02D8-4167-A562-619A0277C38B}">
                    <p15:isNarration xmlns:p15="http://schemas.microsoft.com/office/powerpoint/2012/main" val="1"/>
                  </p:ext>
                </p:extLst>
              </p14:nvPr>
            </p14:nvContentPartPr>
            <p14:xfrm>
              <a:off x="2934000" y="3326760"/>
              <a:ext cx="6162120" cy="2059560"/>
            </p14:xfrm>
          </p:contentPart>
        </mc:Choice>
        <mc:Fallback xmlns="">
          <p:pic>
            <p:nvPicPr>
              <p:cNvPr id="6" name="Ink 5">
                <a:extLst>
                  <a:ext uri="{FF2B5EF4-FFF2-40B4-BE49-F238E27FC236}">
                    <a16:creationId xmlns:a16="http://schemas.microsoft.com/office/drawing/2014/main" id="{0EDF5DBA-310D-4C24-86E9-A4A68E5A0543}"/>
                  </a:ext>
                </a:extLst>
              </p:cNvPr>
              <p:cNvPicPr>
                <a:picLocks noGrp="1" noRot="1" noChangeAspect="1" noMove="1" noResize="1" noEditPoints="1" noAdjustHandles="1" noChangeArrowheads="1" noChangeShapeType="1"/>
              </p:cNvPicPr>
              <p:nvPr/>
            </p:nvPicPr>
            <p:blipFill>
              <a:blip r:embed="rId9"/>
              <a:stretch>
                <a:fillRect/>
              </a:stretch>
            </p:blipFill>
            <p:spPr>
              <a:xfrm>
                <a:off x="2924640" y="3317400"/>
                <a:ext cx="6180840" cy="2078280"/>
              </a:xfrm>
              <a:prstGeom prst="rect">
                <a:avLst/>
              </a:prstGeom>
            </p:spPr>
          </p:pic>
        </mc:Fallback>
      </mc:AlternateContent>
    </p:spTree>
    <p:custDataLst>
      <p:tags r:id="rId1"/>
    </p:custDataLst>
    <p:extLst>
      <p:ext uri="{BB962C8B-B14F-4D97-AF65-F5344CB8AC3E}">
        <p14:creationId xmlns:p14="http://schemas.microsoft.com/office/powerpoint/2010/main" val="1450534270"/>
      </p:ext>
    </p:extLst>
  </p:cSld>
  <p:clrMapOvr>
    <a:masterClrMapping/>
  </p:clrMapOvr>
  <mc:AlternateContent xmlns:mc="http://schemas.openxmlformats.org/markup-compatibility/2006" xmlns:p14="http://schemas.microsoft.com/office/powerpoint/2010/main">
    <mc:Choice Requires="p14">
      <p:transition spd="slow" p14:dur="2000" advTm="38897"/>
    </mc:Choice>
    <mc:Fallback xmlns="">
      <p:transition spd="slow" advTm="38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bg/>
                                          </p:spTgt>
                                        </p:tgtEl>
                                        <p:attrNameLst>
                                          <p:attrName>style.visibility</p:attrName>
                                        </p:attrNameLst>
                                      </p:cBhvr>
                                      <p:to>
                                        <p:strVal val="visible"/>
                                      </p:to>
                                    </p:set>
                                    <p:animEffect transition="in" filter="fade">
                                      <p:cBhvr>
                                        <p:cTn id="12" dur="500"/>
                                        <p:tgtEl>
                                          <p:spTgt spid="5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
                                            <p:txEl>
                                              <p:pRg st="0" end="0"/>
                                            </p:txEl>
                                          </p:spTgt>
                                        </p:tgtEl>
                                        <p:attrNameLst>
                                          <p:attrName>style.visibility</p:attrName>
                                        </p:attrNameLst>
                                      </p:cBhvr>
                                      <p:to>
                                        <p:strVal val="visible"/>
                                      </p:to>
                                    </p:set>
                                    <p:animEffect transition="in" filter="fade">
                                      <p:cBhvr>
                                        <p:cTn id="15" dur="500"/>
                                        <p:tgtEl>
                                          <p:spTgt spid="5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xEl>
                                              <p:pRg st="1" end="1"/>
                                            </p:txEl>
                                          </p:spTgt>
                                        </p:tgtEl>
                                        <p:attrNameLst>
                                          <p:attrName>style.visibility</p:attrName>
                                        </p:attrNameLst>
                                      </p:cBhvr>
                                      <p:to>
                                        <p:strVal val="visible"/>
                                      </p:to>
                                    </p:set>
                                    <p:animEffect transition="in" filter="fade">
                                      <p:cBhvr>
                                        <p:cTn id="18" dur="500"/>
                                        <p:tgtEl>
                                          <p:spTgt spid="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102:</a:t>
            </a:r>
            <a:br>
              <a:rPr lang="en-US" b="1" dirty="0">
                <a:solidFill>
                  <a:srgbClr val="0070C0"/>
                </a:solidFill>
              </a:rPr>
            </a:br>
            <a:r>
              <a:rPr lang="en-US" sz="9600" b="1" dirty="0">
                <a:solidFill>
                  <a:srgbClr val="0070C0"/>
                </a:solidFill>
              </a:rPr>
              <a:t>The Keys to Relativity</a:t>
            </a:r>
            <a:endParaRPr lang="en-CA" b="1" dirty="0">
              <a:solidFill>
                <a:srgbClr val="0070C0"/>
              </a:solidFill>
            </a:endParaRPr>
          </a:p>
        </p:txBody>
      </p:sp>
      <p:sp>
        <p:nvSpPr>
          <p:cNvPr id="3" name="Subtitle 2">
            <a:extLst>
              <a:ext uri="{FF2B5EF4-FFF2-40B4-BE49-F238E27FC236}">
                <a16:creationId xmlns:a16="http://schemas.microsoft.com/office/drawing/2014/main" id="{A631193B-7932-41DD-B883-C2F5AC76CC28}"/>
              </a:ext>
            </a:extLst>
          </p:cNvPr>
          <p:cNvSpPr>
            <a:spLocks noGrp="1"/>
          </p:cNvSpPr>
          <p:nvPr>
            <p:ph type="subTitle" idx="1"/>
          </p:nvPr>
        </p:nvSpPr>
        <p:spPr>
          <a:xfrm>
            <a:off x="477906" y="2286000"/>
            <a:ext cx="11066393" cy="4152900"/>
          </a:xfrm>
        </p:spPr>
        <p:txBody>
          <a:bodyPr>
            <a:normAutofit/>
          </a:bodyPr>
          <a:lstStyle/>
          <a:p>
            <a:pPr marL="857250" indent="-857250" algn="l">
              <a:buFont typeface="+mj-lt"/>
              <a:buAutoNum type="romanLcPeriod"/>
            </a:pPr>
            <a:r>
              <a:rPr lang="en-US" sz="4000" dirty="0"/>
              <a:t>Invariance</a:t>
            </a:r>
          </a:p>
          <a:p>
            <a:pPr marL="1314450" lvl="1" indent="-857250" algn="l">
              <a:buFont typeface="Arial" panose="020B0604020202020204" pitchFamily="34" charset="0"/>
              <a:buChar char="•"/>
            </a:pPr>
            <a:r>
              <a:rPr lang="en-US" sz="3600" dirty="0"/>
              <a:t>The same object can be described in different ways from different points of view</a:t>
            </a:r>
          </a:p>
          <a:p>
            <a:pPr marL="857250" indent="-857250" algn="l">
              <a:buFont typeface="+mj-lt"/>
              <a:buAutoNum type="romanLcPeriod"/>
            </a:pPr>
            <a:r>
              <a:rPr lang="en-US" sz="4000" dirty="0"/>
              <a:t>Covariance &amp; Contravariance</a:t>
            </a:r>
          </a:p>
          <a:p>
            <a:pPr marL="1314450" lvl="1" indent="-857250" algn="l">
              <a:buFont typeface="Arial" panose="020B0604020202020204" pitchFamily="34" charset="0"/>
              <a:buChar char="•"/>
            </a:pPr>
            <a:r>
              <a:rPr lang="en-US" sz="3600" dirty="0"/>
              <a:t>When one thing grows, another thing shrinks</a:t>
            </a:r>
          </a:p>
          <a:p>
            <a:pPr marL="1314450" lvl="1" indent="-857250" algn="l">
              <a:buFont typeface="Arial" panose="020B0604020202020204" pitchFamily="34" charset="0"/>
              <a:buChar char="•"/>
            </a:pPr>
            <a:r>
              <a:rPr lang="en-US" sz="3600" dirty="0"/>
              <a:t>Opposite changes will balance out</a:t>
            </a:r>
          </a:p>
        </p:txBody>
      </p:sp>
    </p:spTree>
    <p:custDataLst>
      <p:tags r:id="rId1"/>
    </p:custDataLst>
    <p:extLst>
      <p:ext uri="{BB962C8B-B14F-4D97-AF65-F5344CB8AC3E}">
        <p14:creationId xmlns:p14="http://schemas.microsoft.com/office/powerpoint/2010/main" val="2568108560"/>
      </p:ext>
    </p:extLst>
  </p:cSld>
  <p:clrMapOvr>
    <a:masterClrMapping/>
  </p:clrMapOvr>
  <mc:AlternateContent xmlns:mc="http://schemas.openxmlformats.org/markup-compatibility/2006" xmlns:p14="http://schemas.microsoft.com/office/powerpoint/2010/main">
    <mc:Choice Requires="p14">
      <p:transition spd="slow" p14:dur="2000" advTm="28457"/>
    </mc:Choice>
    <mc:Fallback xmlns="">
      <p:transition spd="slow" advTm="284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06FD0-0BC3-4EEB-82D8-462213438C3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B0F0"/>
                </a:solidFill>
              </a:rPr>
              <a:t>Key to Relativity:</a:t>
            </a:r>
            <a:endParaRPr lang="en-US" sz="6000" b="1" dirty="0"/>
          </a:p>
        </p:txBody>
      </p:sp>
      <p:cxnSp>
        <p:nvCxnSpPr>
          <p:cNvPr id="5" name="Straight Arrow Connector 4">
            <a:extLst>
              <a:ext uri="{FF2B5EF4-FFF2-40B4-BE49-F238E27FC236}">
                <a16:creationId xmlns:a16="http://schemas.microsoft.com/office/drawing/2014/main" id="{5C9BB750-4849-491C-88FD-0273DDD39DBB}"/>
              </a:ext>
            </a:extLst>
          </p:cNvPr>
          <p:cNvCxnSpPr>
            <a:cxnSpLocks/>
          </p:cNvCxnSpPr>
          <p:nvPr/>
        </p:nvCxnSpPr>
        <p:spPr>
          <a:xfrm flipV="1">
            <a:off x="8410460" y="2710543"/>
            <a:ext cx="1854944" cy="169361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12D6836-16F3-455D-9A55-CB0A6B19E40F}"/>
              </a:ext>
            </a:extLst>
          </p:cNvPr>
          <p:cNvSpPr txBox="1"/>
          <p:nvPr/>
        </p:nvSpPr>
        <p:spPr>
          <a:xfrm>
            <a:off x="3091895" y="2464561"/>
            <a:ext cx="5109797" cy="1862048"/>
          </a:xfrm>
          <a:prstGeom prst="rect">
            <a:avLst/>
          </a:prstGeom>
          <a:noFill/>
        </p:spPr>
        <p:txBody>
          <a:bodyPr wrap="none" rtlCol="0">
            <a:spAutoFit/>
          </a:bodyPr>
          <a:lstStyle/>
          <a:p>
            <a:r>
              <a:rPr lang="en-US" sz="11500" dirty="0">
                <a:solidFill>
                  <a:srgbClr val="002060"/>
                </a:solidFill>
              </a:rPr>
              <a:t>Vectors!</a:t>
            </a:r>
            <a:endParaRPr lang="en-CA" sz="11500" dirty="0">
              <a:solidFill>
                <a:srgbClr val="002060"/>
              </a:solidFill>
            </a:endParaRPr>
          </a:p>
        </p:txBody>
      </p:sp>
    </p:spTree>
    <p:custDataLst>
      <p:tags r:id="rId1"/>
    </p:custDataLst>
    <p:extLst>
      <p:ext uri="{BB962C8B-B14F-4D97-AF65-F5344CB8AC3E}">
        <p14:creationId xmlns:p14="http://schemas.microsoft.com/office/powerpoint/2010/main" val="3399647569"/>
      </p:ext>
    </p:extLst>
  </p:cSld>
  <p:clrMapOvr>
    <a:masterClrMapping/>
  </p:clrMapOvr>
  <mc:AlternateContent xmlns:mc="http://schemas.openxmlformats.org/markup-compatibility/2006" xmlns:p14="http://schemas.microsoft.com/office/powerpoint/2010/main">
    <mc:Choice Requires="p14">
      <p:transition spd="slow" p14:dur="2000" advTm="16101"/>
    </mc:Choice>
    <mc:Fallback xmlns="">
      <p:transition spd="slow" advTm="161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06FD0-0BC3-4EEB-82D8-462213438C39}"/>
              </a:ext>
            </a:extLst>
          </p:cNvPr>
          <p:cNvSpPr txBox="1">
            <a:spLocks/>
          </p:cNvSpPr>
          <p:nvPr/>
        </p:nvSpPr>
        <p:spPr>
          <a:xfrm>
            <a:off x="27653" y="-194187"/>
            <a:ext cx="10721009"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rgbClr val="00B0F0"/>
                </a:solidFill>
              </a:rPr>
              <a:t>Scaling Vectors</a:t>
            </a:r>
            <a:endParaRPr lang="en-US" sz="6000" b="1" dirty="0"/>
          </a:p>
        </p:txBody>
      </p:sp>
      <p:grpSp>
        <p:nvGrpSpPr>
          <p:cNvPr id="18" name="Group 17">
            <a:extLst>
              <a:ext uri="{FF2B5EF4-FFF2-40B4-BE49-F238E27FC236}">
                <a16:creationId xmlns:a16="http://schemas.microsoft.com/office/drawing/2014/main" id="{6E4F9DC4-0B80-4F74-9B4D-8884610A9719}"/>
              </a:ext>
            </a:extLst>
          </p:cNvPr>
          <p:cNvGrpSpPr/>
          <p:nvPr/>
        </p:nvGrpSpPr>
        <p:grpSpPr>
          <a:xfrm>
            <a:off x="1404257" y="1828800"/>
            <a:ext cx="3331028" cy="1862048"/>
            <a:chOff x="1404257" y="1828800"/>
            <a:chExt cx="3331028" cy="1862048"/>
          </a:xfrm>
        </p:grpSpPr>
        <p:cxnSp>
          <p:nvCxnSpPr>
            <p:cNvPr id="5" name="Straight Arrow Connector 4">
              <a:extLst>
                <a:ext uri="{FF2B5EF4-FFF2-40B4-BE49-F238E27FC236}">
                  <a16:creationId xmlns:a16="http://schemas.microsoft.com/office/drawing/2014/main" id="{5C9BB750-4849-491C-88FD-0273DDD39DBB}"/>
                </a:ext>
              </a:extLst>
            </p:cNvPr>
            <p:cNvCxnSpPr>
              <a:cxnSpLocks/>
            </p:cNvCxnSpPr>
            <p:nvPr/>
          </p:nvCxnSpPr>
          <p:spPr>
            <a:xfrm flipV="1">
              <a:off x="2880341" y="1877786"/>
              <a:ext cx="1854944" cy="169361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4A3894-7DCC-45F4-A5A1-32C43800447D}"/>
                    </a:ext>
                  </a:extLst>
                </p:cNvPr>
                <p:cNvSpPr txBox="1"/>
                <p:nvPr/>
              </p:nvSpPr>
              <p:spPr>
                <a:xfrm>
                  <a:off x="1404257" y="1828800"/>
                  <a:ext cx="1334020"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500" i="1" dirty="0" smtClean="0">
                            <a:latin typeface="Cambria Math" panose="02040503050406030204" pitchFamily="18" charset="0"/>
                          </a:rPr>
                          <m:t>2</m:t>
                        </m:r>
                      </m:oMath>
                    </m:oMathPara>
                  </a14:m>
                  <a:endParaRPr lang="en-CA" sz="3200" dirty="0"/>
                </a:p>
              </p:txBody>
            </p:sp>
          </mc:Choice>
          <mc:Fallback xmlns="">
            <p:sp>
              <p:nvSpPr>
                <p:cNvPr id="9" name="TextBox 8">
                  <a:extLst>
                    <a:ext uri="{FF2B5EF4-FFF2-40B4-BE49-F238E27FC236}">
                      <a16:creationId xmlns:a16="http://schemas.microsoft.com/office/drawing/2014/main" id="{224A3894-7DCC-45F4-A5A1-32C43800447D}"/>
                    </a:ext>
                  </a:extLst>
                </p:cNvPr>
                <p:cNvSpPr txBox="1">
                  <a:spLocks noRot="1" noChangeAspect="1" noMove="1" noResize="1" noEditPoints="1" noAdjustHandles="1" noChangeArrowheads="1" noChangeShapeType="1" noTextEdit="1"/>
                </p:cNvSpPr>
                <p:nvPr/>
              </p:nvSpPr>
              <p:spPr>
                <a:xfrm>
                  <a:off x="1404257" y="1828800"/>
                  <a:ext cx="1334020" cy="1862048"/>
                </a:xfrm>
                <a:prstGeom prst="rect">
                  <a:avLst/>
                </a:prstGeom>
                <a:blipFill>
                  <a:blip r:embed="rId6"/>
                  <a:stretch>
                    <a:fillRect/>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6B647017-0B62-4EB6-B16B-1B6378ADB52D}"/>
              </a:ext>
            </a:extLst>
          </p:cNvPr>
          <p:cNvGrpSpPr/>
          <p:nvPr/>
        </p:nvGrpSpPr>
        <p:grpSpPr>
          <a:xfrm>
            <a:off x="4871357" y="228602"/>
            <a:ext cx="5401165" cy="3484018"/>
            <a:chOff x="4871357" y="228602"/>
            <a:chExt cx="5401165" cy="3484018"/>
          </a:xfrm>
        </p:grpSpPr>
        <p:cxnSp>
          <p:nvCxnSpPr>
            <p:cNvPr id="7" name="Straight Arrow Connector 6">
              <a:extLst>
                <a:ext uri="{FF2B5EF4-FFF2-40B4-BE49-F238E27FC236}">
                  <a16:creationId xmlns:a16="http://schemas.microsoft.com/office/drawing/2014/main" id="{8E80FB1B-8E75-4E8C-9E85-CD0082F377AD}"/>
                </a:ext>
              </a:extLst>
            </p:cNvPr>
            <p:cNvCxnSpPr>
              <a:cxnSpLocks/>
            </p:cNvCxnSpPr>
            <p:nvPr/>
          </p:nvCxnSpPr>
          <p:spPr>
            <a:xfrm flipV="1">
              <a:off x="6581484" y="228602"/>
              <a:ext cx="3691038" cy="3370016"/>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6DEB5B-C840-47A5-8D10-75A423934ED7}"/>
                    </a:ext>
                  </a:extLst>
                </p:cNvPr>
                <p:cNvSpPr txBox="1"/>
                <p:nvPr/>
              </p:nvSpPr>
              <p:spPr>
                <a:xfrm>
                  <a:off x="4871357" y="1850572"/>
                  <a:ext cx="1619353"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500" b="0" i="1" dirty="0" smtClean="0">
                            <a:latin typeface="Cambria Math" panose="02040503050406030204" pitchFamily="18" charset="0"/>
                          </a:rPr>
                          <m:t>=</m:t>
                        </m:r>
                      </m:oMath>
                    </m:oMathPara>
                  </a14:m>
                  <a:endParaRPr lang="en-CA" sz="3200" dirty="0"/>
                </a:p>
              </p:txBody>
            </p:sp>
          </mc:Choice>
          <mc:Fallback xmlns="">
            <p:sp>
              <p:nvSpPr>
                <p:cNvPr id="10" name="TextBox 9">
                  <a:extLst>
                    <a:ext uri="{FF2B5EF4-FFF2-40B4-BE49-F238E27FC236}">
                      <a16:creationId xmlns:a16="http://schemas.microsoft.com/office/drawing/2014/main" id="{A16DEB5B-C840-47A5-8D10-75A423934ED7}"/>
                    </a:ext>
                  </a:extLst>
                </p:cNvPr>
                <p:cNvSpPr txBox="1">
                  <a:spLocks noRot="1" noChangeAspect="1" noMove="1" noResize="1" noEditPoints="1" noAdjustHandles="1" noChangeArrowheads="1" noChangeShapeType="1" noTextEdit="1"/>
                </p:cNvSpPr>
                <p:nvPr/>
              </p:nvSpPr>
              <p:spPr>
                <a:xfrm>
                  <a:off x="4871357" y="1850572"/>
                  <a:ext cx="1619353" cy="1862048"/>
                </a:xfrm>
                <a:prstGeom prst="rect">
                  <a:avLst/>
                </a:prstGeom>
                <a:blipFill>
                  <a:blip r:embed="rId7"/>
                  <a:stretch>
                    <a:fillRect/>
                  </a:stretch>
                </a:blipFill>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4A569CB7-C938-4539-939F-14314331AA78}"/>
              </a:ext>
            </a:extLst>
          </p:cNvPr>
          <p:cNvGrpSpPr/>
          <p:nvPr/>
        </p:nvGrpSpPr>
        <p:grpSpPr>
          <a:xfrm>
            <a:off x="168729" y="4675415"/>
            <a:ext cx="4457699" cy="1862048"/>
            <a:chOff x="168729" y="4675415"/>
            <a:chExt cx="4457699" cy="1862048"/>
          </a:xfrm>
        </p:grpSpPr>
        <p:cxnSp>
          <p:nvCxnSpPr>
            <p:cNvPr id="11" name="Straight Arrow Connector 10">
              <a:extLst>
                <a:ext uri="{FF2B5EF4-FFF2-40B4-BE49-F238E27FC236}">
                  <a16:creationId xmlns:a16="http://schemas.microsoft.com/office/drawing/2014/main" id="{A7DD95A6-7D94-48A7-8357-FFA5F0D379B9}"/>
                </a:ext>
              </a:extLst>
            </p:cNvPr>
            <p:cNvCxnSpPr>
              <a:cxnSpLocks/>
            </p:cNvCxnSpPr>
            <p:nvPr/>
          </p:nvCxnSpPr>
          <p:spPr>
            <a:xfrm flipV="1">
              <a:off x="2771484" y="4724401"/>
              <a:ext cx="1854944" cy="169361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3647DC-194A-4D02-B413-2C97E3DEED60}"/>
                    </a:ext>
                  </a:extLst>
                </p:cNvPr>
                <p:cNvSpPr txBox="1"/>
                <p:nvPr/>
              </p:nvSpPr>
              <p:spPr>
                <a:xfrm>
                  <a:off x="168729" y="4675415"/>
                  <a:ext cx="2435282"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500" b="0" i="1" dirty="0" smtClean="0">
                            <a:latin typeface="Cambria Math" panose="02040503050406030204" pitchFamily="18" charset="0"/>
                          </a:rPr>
                          <m:t>−1</m:t>
                        </m:r>
                      </m:oMath>
                    </m:oMathPara>
                  </a14:m>
                  <a:endParaRPr lang="en-CA" sz="3200" dirty="0"/>
                </a:p>
              </p:txBody>
            </p:sp>
          </mc:Choice>
          <mc:Fallback xmlns="">
            <p:sp>
              <p:nvSpPr>
                <p:cNvPr id="12" name="TextBox 11">
                  <a:extLst>
                    <a:ext uri="{FF2B5EF4-FFF2-40B4-BE49-F238E27FC236}">
                      <a16:creationId xmlns:a16="http://schemas.microsoft.com/office/drawing/2014/main" id="{533647DC-194A-4D02-B413-2C97E3DEED60}"/>
                    </a:ext>
                  </a:extLst>
                </p:cNvPr>
                <p:cNvSpPr txBox="1">
                  <a:spLocks noRot="1" noChangeAspect="1" noMove="1" noResize="1" noEditPoints="1" noAdjustHandles="1" noChangeArrowheads="1" noChangeShapeType="1" noTextEdit="1"/>
                </p:cNvSpPr>
                <p:nvPr/>
              </p:nvSpPr>
              <p:spPr>
                <a:xfrm>
                  <a:off x="168729" y="4675415"/>
                  <a:ext cx="2435282" cy="1862048"/>
                </a:xfrm>
                <a:prstGeom prst="rect">
                  <a:avLst/>
                </a:prstGeom>
                <a:blipFill>
                  <a:blip r:embed="rId8"/>
                  <a:stretch>
                    <a:fillRect/>
                  </a:stretch>
                </a:blipFill>
              </p:spPr>
              <p:txBody>
                <a:bodyPr/>
                <a:lstStyle/>
                <a:p>
                  <a:r>
                    <a:rPr lang="en-CA">
                      <a:noFill/>
                    </a:rPr>
                    <a:t> </a:t>
                  </a:r>
                </a:p>
              </p:txBody>
            </p:sp>
          </mc:Fallback>
        </mc:AlternateContent>
      </p:grpSp>
      <p:grpSp>
        <p:nvGrpSpPr>
          <p:cNvPr id="21" name="Group 20">
            <a:extLst>
              <a:ext uri="{FF2B5EF4-FFF2-40B4-BE49-F238E27FC236}">
                <a16:creationId xmlns:a16="http://schemas.microsoft.com/office/drawing/2014/main" id="{BCAAA352-4508-4D6A-A4AC-45273205FA2C}"/>
              </a:ext>
            </a:extLst>
          </p:cNvPr>
          <p:cNvGrpSpPr/>
          <p:nvPr/>
        </p:nvGrpSpPr>
        <p:grpSpPr>
          <a:xfrm>
            <a:off x="4762500" y="4697187"/>
            <a:ext cx="3755571" cy="1873227"/>
            <a:chOff x="4762500" y="4697187"/>
            <a:chExt cx="3755571" cy="1873227"/>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03465B-C394-4A96-A3CF-79B3FA7FEC6D}"/>
                    </a:ext>
                  </a:extLst>
                </p:cNvPr>
                <p:cNvSpPr txBox="1"/>
                <p:nvPr/>
              </p:nvSpPr>
              <p:spPr>
                <a:xfrm>
                  <a:off x="4762500" y="4697187"/>
                  <a:ext cx="1619353"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500" b="0" i="1" dirty="0" smtClean="0">
                            <a:latin typeface="Cambria Math" panose="02040503050406030204" pitchFamily="18" charset="0"/>
                          </a:rPr>
                          <m:t>=</m:t>
                        </m:r>
                      </m:oMath>
                    </m:oMathPara>
                  </a14:m>
                  <a:endParaRPr lang="en-CA" sz="3200" dirty="0"/>
                </a:p>
              </p:txBody>
            </p:sp>
          </mc:Choice>
          <mc:Fallback xmlns="">
            <p:sp>
              <p:nvSpPr>
                <p:cNvPr id="13" name="TextBox 12">
                  <a:extLst>
                    <a:ext uri="{FF2B5EF4-FFF2-40B4-BE49-F238E27FC236}">
                      <a16:creationId xmlns:a16="http://schemas.microsoft.com/office/drawing/2014/main" id="{E803465B-C394-4A96-A3CF-79B3FA7FEC6D}"/>
                    </a:ext>
                  </a:extLst>
                </p:cNvPr>
                <p:cNvSpPr txBox="1">
                  <a:spLocks noRot="1" noChangeAspect="1" noMove="1" noResize="1" noEditPoints="1" noAdjustHandles="1" noChangeArrowheads="1" noChangeShapeType="1" noTextEdit="1"/>
                </p:cNvSpPr>
                <p:nvPr/>
              </p:nvSpPr>
              <p:spPr>
                <a:xfrm>
                  <a:off x="4762500" y="4697187"/>
                  <a:ext cx="1619353" cy="1862048"/>
                </a:xfrm>
                <a:prstGeom prst="rect">
                  <a:avLst/>
                </a:prstGeom>
                <a:blipFill>
                  <a:blip r:embed="rId9"/>
                  <a:stretch>
                    <a:fillRect/>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CB3A307C-585B-482A-8F27-0F5E43EA84D7}"/>
                </a:ext>
              </a:extLst>
            </p:cNvPr>
            <p:cNvCxnSpPr>
              <a:cxnSpLocks/>
            </p:cNvCxnSpPr>
            <p:nvPr/>
          </p:nvCxnSpPr>
          <p:spPr>
            <a:xfrm rot="10800000" flipV="1">
              <a:off x="6663127" y="4876801"/>
              <a:ext cx="1854944" cy="169361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1227331600"/>
      </p:ext>
    </p:extLst>
  </p:cSld>
  <p:clrMapOvr>
    <a:masterClrMapping/>
  </p:clrMapOvr>
  <mc:AlternateContent xmlns:mc="http://schemas.openxmlformats.org/markup-compatibility/2006" xmlns:p14="http://schemas.microsoft.com/office/powerpoint/2010/main">
    <mc:Choice Requires="p14">
      <p:transition spd="slow" p14:dur="2000" advTm="19191"/>
    </mc:Choice>
    <mc:Fallback xmlns="">
      <p:transition spd="slow" advTm="191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2|19.1"/>
</p:tagLst>
</file>

<file path=ppt/tags/tag10.xml><?xml version="1.0" encoding="utf-8"?>
<p:tagLst xmlns:a="http://schemas.openxmlformats.org/drawingml/2006/main" xmlns:r="http://schemas.openxmlformats.org/officeDocument/2006/relationships" xmlns:p="http://schemas.openxmlformats.org/presentationml/2006/main">
  <p:tag name="TIMING" val="|2.1|0.8|8.9"/>
</p:tagLst>
</file>

<file path=ppt/tags/tag11.xml><?xml version="1.0" encoding="utf-8"?>
<p:tagLst xmlns:a="http://schemas.openxmlformats.org/drawingml/2006/main" xmlns:r="http://schemas.openxmlformats.org/officeDocument/2006/relationships" xmlns:p="http://schemas.openxmlformats.org/presentationml/2006/main">
  <p:tag name="TIMING" val="|1.8|0.4"/>
</p:tagLst>
</file>

<file path=ppt/tags/tag12.xml><?xml version="1.0" encoding="utf-8"?>
<p:tagLst xmlns:a="http://schemas.openxmlformats.org/drawingml/2006/main" xmlns:r="http://schemas.openxmlformats.org/officeDocument/2006/relationships" xmlns:p="http://schemas.openxmlformats.org/presentationml/2006/main">
  <p:tag name="TIMING" val="|2.9|3.1"/>
</p:tagLst>
</file>

<file path=ppt/tags/tag13.xml><?xml version="1.0" encoding="utf-8"?>
<p:tagLst xmlns:a="http://schemas.openxmlformats.org/drawingml/2006/main" xmlns:r="http://schemas.openxmlformats.org/officeDocument/2006/relationships" xmlns:p="http://schemas.openxmlformats.org/presentationml/2006/main">
  <p:tag name="TIMING" val="|9.1|22.5|7.8|2.2|7.6|4.2"/>
</p:tagLst>
</file>

<file path=ppt/tags/tag14.xml><?xml version="1.0" encoding="utf-8"?>
<p:tagLst xmlns:a="http://schemas.openxmlformats.org/drawingml/2006/main" xmlns:r="http://schemas.openxmlformats.org/officeDocument/2006/relationships" xmlns:p="http://schemas.openxmlformats.org/presentationml/2006/main">
  <p:tag name="TIMING" val="|4.5|2.1|1.4|3.6"/>
</p:tagLst>
</file>

<file path=ppt/tags/tag15.xml><?xml version="1.0" encoding="utf-8"?>
<p:tagLst xmlns:a="http://schemas.openxmlformats.org/drawingml/2006/main" xmlns:r="http://schemas.openxmlformats.org/officeDocument/2006/relationships" xmlns:p="http://schemas.openxmlformats.org/presentationml/2006/main">
  <p:tag name="TIMING" val="|10.3|14.7|15.1"/>
</p:tagLst>
</file>

<file path=ppt/tags/tag16.xml><?xml version="1.0" encoding="utf-8"?>
<p:tagLst xmlns:a="http://schemas.openxmlformats.org/drawingml/2006/main" xmlns:r="http://schemas.openxmlformats.org/officeDocument/2006/relationships" xmlns:p="http://schemas.openxmlformats.org/presentationml/2006/main">
  <p:tag name="TIMING" val="|4.1|2.6|3|2.3|6|5.1"/>
</p:tagLst>
</file>

<file path=ppt/tags/tag17.xml><?xml version="1.0" encoding="utf-8"?>
<p:tagLst xmlns:a="http://schemas.openxmlformats.org/drawingml/2006/main" xmlns:r="http://schemas.openxmlformats.org/officeDocument/2006/relationships" xmlns:p="http://schemas.openxmlformats.org/presentationml/2006/main">
  <p:tag name="TIMING" val="|2.2|1.6|7.3|1.8|1.7|2.8|1.6|1.1|0.7|4.8"/>
</p:tagLst>
</file>

<file path=ppt/tags/tag18.xml><?xml version="1.0" encoding="utf-8"?>
<p:tagLst xmlns:a="http://schemas.openxmlformats.org/drawingml/2006/main" xmlns:r="http://schemas.openxmlformats.org/officeDocument/2006/relationships" xmlns:p="http://schemas.openxmlformats.org/presentationml/2006/main">
  <p:tag name="TIMING" val="|3.8|0.6|0.7|0.4|0.7"/>
</p:tagLst>
</file>

<file path=ppt/tags/tag19.xml><?xml version="1.0" encoding="utf-8"?>
<p:tagLst xmlns:a="http://schemas.openxmlformats.org/drawingml/2006/main" xmlns:r="http://schemas.openxmlformats.org/officeDocument/2006/relationships" xmlns:p="http://schemas.openxmlformats.org/presentationml/2006/main">
  <p:tag name="TIMING" val="|6.3"/>
</p:tagLst>
</file>

<file path=ppt/tags/tag2.xml><?xml version="1.0" encoding="utf-8"?>
<p:tagLst xmlns:a="http://schemas.openxmlformats.org/drawingml/2006/main" xmlns:r="http://schemas.openxmlformats.org/officeDocument/2006/relationships" xmlns:p="http://schemas.openxmlformats.org/presentationml/2006/main">
  <p:tag name="TIMING" val="|2|5.2|2.1"/>
</p:tagLst>
</file>

<file path=ppt/tags/tag20.xml><?xml version="1.0" encoding="utf-8"?>
<p:tagLst xmlns:a="http://schemas.openxmlformats.org/drawingml/2006/main" xmlns:r="http://schemas.openxmlformats.org/officeDocument/2006/relationships" xmlns:p="http://schemas.openxmlformats.org/presentationml/2006/main">
  <p:tag name="TIMING" val="|1.2|0.8|5.1"/>
</p:tagLst>
</file>

<file path=ppt/tags/tag21.xml><?xml version="1.0" encoding="utf-8"?>
<p:tagLst xmlns:a="http://schemas.openxmlformats.org/drawingml/2006/main" xmlns:r="http://schemas.openxmlformats.org/officeDocument/2006/relationships" xmlns:p="http://schemas.openxmlformats.org/presentationml/2006/main">
  <p:tag name="TIMING" val="|3.6|1.1|4.1|1.3|1.7"/>
</p:tagLst>
</file>

<file path=ppt/tags/tag3.xml><?xml version="1.0" encoding="utf-8"?>
<p:tagLst xmlns:a="http://schemas.openxmlformats.org/drawingml/2006/main" xmlns:r="http://schemas.openxmlformats.org/officeDocument/2006/relationships" xmlns:p="http://schemas.openxmlformats.org/presentationml/2006/main">
  <p:tag name="TIMING" val="|3.5|3.5|4.3"/>
</p:tagLst>
</file>

<file path=ppt/tags/tag4.xml><?xml version="1.0" encoding="utf-8"?>
<p:tagLst xmlns:a="http://schemas.openxmlformats.org/drawingml/2006/main" xmlns:r="http://schemas.openxmlformats.org/officeDocument/2006/relationships" xmlns:p="http://schemas.openxmlformats.org/presentationml/2006/main">
  <p:tag name="TIMING" val="|4.2|1.8|12.3|6.2|12.2|6.7"/>
</p:tagLst>
</file>

<file path=ppt/tags/tag5.xml><?xml version="1.0" encoding="utf-8"?>
<p:tagLst xmlns:a="http://schemas.openxmlformats.org/drawingml/2006/main" xmlns:r="http://schemas.openxmlformats.org/officeDocument/2006/relationships" xmlns:p="http://schemas.openxmlformats.org/presentationml/2006/main">
  <p:tag name="TIMING" val="|2.3|3.5|6.9|10"/>
</p:tagLst>
</file>

<file path=ppt/tags/tag6.xml><?xml version="1.0" encoding="utf-8"?>
<p:tagLst xmlns:a="http://schemas.openxmlformats.org/drawingml/2006/main" xmlns:r="http://schemas.openxmlformats.org/officeDocument/2006/relationships" xmlns:p="http://schemas.openxmlformats.org/presentationml/2006/main">
  <p:tag name="TIMING" val="|3.8|7.2"/>
</p:tagLst>
</file>

<file path=ppt/tags/tag7.xml><?xml version="1.0" encoding="utf-8"?>
<p:tagLst xmlns:a="http://schemas.openxmlformats.org/drawingml/2006/main" xmlns:r="http://schemas.openxmlformats.org/officeDocument/2006/relationships" xmlns:p="http://schemas.openxmlformats.org/presentationml/2006/main">
  <p:tag name="TIMING" val="|0.8|2.7"/>
</p:tagLst>
</file>

<file path=ppt/tags/tag8.xml><?xml version="1.0" encoding="utf-8"?>
<p:tagLst xmlns:a="http://schemas.openxmlformats.org/drawingml/2006/main" xmlns:r="http://schemas.openxmlformats.org/officeDocument/2006/relationships" xmlns:p="http://schemas.openxmlformats.org/presentationml/2006/main">
  <p:tag name="TIMING" val="|3.9|2.1|4.8|2"/>
</p:tagLst>
</file>

<file path=ppt/tags/tag9.xml><?xml version="1.0" encoding="utf-8"?>
<p:tagLst xmlns:a="http://schemas.openxmlformats.org/drawingml/2006/main" xmlns:r="http://schemas.openxmlformats.org/officeDocument/2006/relationships" xmlns:p="http://schemas.openxmlformats.org/presentationml/2006/main">
  <p:tag name="TIMING" val="|2.1|0.8|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2034</Words>
  <Application>Microsoft Office PowerPoint</Application>
  <PresentationFormat>Widescreen</PresentationFormat>
  <Paragraphs>207</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Relativity 102:</vt:lpstr>
      <vt:lpstr>Relativity 102: The Keys to Relativity</vt:lpstr>
      <vt:lpstr>PowerPoint Presentation</vt:lpstr>
      <vt:lpstr>PowerPoint Presentation</vt:lpstr>
      <vt:lpstr>PowerPoint Presentation</vt:lpstr>
      <vt:lpstr>PowerPoint Presentation</vt:lpstr>
      <vt:lpstr>Relativity 102: The Keys to Relativity</vt:lpstr>
      <vt:lpstr>PowerPoint Presentation</vt:lpstr>
      <vt:lpstr>PowerPoint Presentation</vt:lpstr>
      <vt:lpstr>PowerPoint Presentation</vt:lpstr>
      <vt:lpstr>PowerPoint Presentation</vt:lpstr>
      <vt:lpstr>PowerPoint Presentation</vt:lpstr>
      <vt:lpstr>Relativity 102: The Keys to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102:</dc:title>
  <dc:creator>Chris D</dc:creator>
  <cp:lastModifiedBy>Chris D</cp:lastModifiedBy>
  <cp:revision>12</cp:revision>
  <dcterms:created xsi:type="dcterms:W3CDTF">2020-03-29T04:04:44Z</dcterms:created>
  <dcterms:modified xsi:type="dcterms:W3CDTF">2022-09-12T06:40:38Z</dcterms:modified>
</cp:coreProperties>
</file>